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diagrams/quickStyle3.xml" ContentType="application/vnd.openxmlformats-officedocument.drawingml.diagramStyle+xml"/>
  <Override PartName="/ppt/diagrams/data1.xml" ContentType="application/vnd.openxmlformats-officedocument.drawingml.diagramData+xml"/>
  <Override PartName="/ppt/diagrams/data7.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drawing2.xml" ContentType="application/vnd.ms-office.drawingml.diagramDrawing+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quickStyle4.xml" ContentType="application/vnd.openxmlformats-officedocument.drawingml.diagramStyle+xml"/>
  <Override PartName="/ppt/diagrams/quickStyle2.xml" ContentType="application/vnd.openxmlformats-officedocument.drawingml.diagramStyle+xml"/>
  <Override PartName="/ppt/diagrams/layout2.xml" ContentType="application/vnd.openxmlformats-officedocument.drawingml.diagramLayout+xml"/>
  <Override PartName="/ppt/diagrams/data8.xml" ContentType="application/vnd.openxmlformats-officedocument.drawingml.diagramData+xml"/>
  <Override PartName="/ppt/diagrams/colors2.xml" ContentType="application/vnd.openxmlformats-officedocument.drawingml.diagramColors+xml"/>
  <Override PartName="/ppt/diagrams/drawing3.xml" ContentType="application/vnd.ms-office.drawingml.diagramDrawing+xml"/>
  <Override PartName="/ppt/diagrams/data3.xml" ContentType="application/vnd.openxmlformats-officedocument.drawingml.diagramData+xml"/>
  <Override PartName="/ppt/diagrams/quickStyle5.xml" ContentType="application/vnd.openxmlformats-officedocument.drawingml.diagramStyle+xml"/>
  <Override PartName="/ppt/diagrams/layout3.xml" ContentType="application/vnd.openxmlformats-officedocument.drawingml.diagramLayout+xml"/>
  <Override PartName="/ppt/diagrams/colors3.xml" ContentType="application/vnd.openxmlformats-officedocument.drawingml.diagramColors+xml"/>
  <Override PartName="/ppt/diagrams/drawing4.xml" ContentType="application/vnd.ms-office.drawingml.diagramDrawing+xml"/>
  <Override PartName="/ppt/diagrams/data4.xml" ContentType="application/vnd.openxmlformats-officedocument.drawingml.diagramData+xml"/>
  <Override PartName="/ppt/diagrams/quickStyle6.xml" ContentType="application/vnd.openxmlformats-officedocument.drawingml.diagramStyle+xml"/>
  <Override PartName="/ppt/diagrams/layout4.xml" ContentType="application/vnd.openxmlformats-officedocument.drawingml.diagramLayout+xml"/>
  <Override PartName="/ppt/diagrams/colors4.xml" ContentType="application/vnd.openxmlformats-officedocument.drawingml.diagramColors+xml"/>
  <Override PartName="/ppt/diagrams/drawing5.xml" ContentType="application/vnd.ms-office.drawingml.diagramDrawing+xml"/>
  <Override PartName="/ppt/diagrams/data5.xml" ContentType="application/vnd.openxmlformats-officedocument.drawingml.diagramData+xml"/>
  <Override PartName="/ppt/diagrams/quickStyle7.xml" ContentType="application/vnd.openxmlformats-officedocument.drawingml.diagramStyle+xml"/>
  <Override PartName="/ppt/diagrams/layout5.xml" ContentType="application/vnd.openxmlformats-officedocument.drawingml.diagramLayout+xml"/>
  <Override PartName="/ppt/diagrams/colors5.xml" ContentType="application/vnd.openxmlformats-officedocument.drawingml.diagramColors+xml"/>
  <Override PartName="/ppt/diagrams/drawing6.xml" ContentType="application/vnd.ms-office.drawingml.diagramDrawing+xml"/>
  <Override PartName="/ppt/diagrams/data6.xml" ContentType="application/vnd.openxmlformats-officedocument.drawingml.diagramData+xml"/>
  <Override PartName="/ppt/diagrams/quickStyle8.xml" ContentType="application/vnd.openxmlformats-officedocument.drawingml.diagramStyle+xml"/>
  <Override PartName="/ppt/diagrams/layout6.xml" ContentType="application/vnd.openxmlformats-officedocument.drawingml.diagramLayout+xml"/>
  <Override PartName="/ppt/diagrams/colors6.xml" ContentType="application/vnd.openxmlformats-officedocument.drawingml.diagramColors+xml"/>
  <Override PartName="/ppt/diagrams/drawing7.xml" ContentType="application/vnd.ms-office.drawingml.diagramDrawing+xml"/>
  <Override PartName="/ppt/diagrams/layout7.xml" ContentType="application/vnd.openxmlformats-officedocument.drawingml.diagramLayout+xml"/>
  <Override PartName="/ppt/diagrams/colors7.xml" ContentType="application/vnd.openxmlformats-officedocument.drawingml.diagramColors+xml"/>
  <Override PartName="/ppt/diagrams/drawing8.xml" ContentType="application/vnd.ms-office.drawingml.diagramDrawing+xml"/>
  <Override PartName="/ppt/diagrams/layout8.xml" ContentType="application/vnd.openxmlformats-officedocument.drawingml.diagramLayout+xml"/>
  <Override PartName="/ppt/diagrams/colors8.xml" ContentType="application/vnd.openxmlformats-officedocument.drawingml.diagramColor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jpeg" ContentType="image/jpeg"/>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Lst>
  <p:sldIdLst>
    <p:sldId id="256"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71" r:id="rId30"/>
    <p:sldId id="272" r:id="rId31"/>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Relationship Id="rId26" Type="http://schemas.openxmlformats.org/officeDocument/2006/relationships/slide" Target="slides/slide12.xml"/><Relationship Id="rId27" Type="http://schemas.openxmlformats.org/officeDocument/2006/relationships/slide" Target="slides/slide13.xml"/><Relationship Id="rId28" Type="http://schemas.openxmlformats.org/officeDocument/2006/relationships/slide" Target="slides/slide14.xml"/><Relationship Id="rId29" Type="http://schemas.openxmlformats.org/officeDocument/2006/relationships/slide" Target="slides/slide15.xml"/><Relationship Id="rId30" Type="http://schemas.openxmlformats.org/officeDocument/2006/relationships/slide" Target="slides/slide16.xml"/><Relationship Id="rId31" Type="http://schemas.openxmlformats.org/officeDocument/2006/relationships/slide" Target="slides/slide17.xml"/><Relationship Id="rId32"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D63A42-AD8A-4B60-87E8-E9D6FB29B04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9C6FB63-A921-4694-B6EB-AB9847D30984}">
      <dgm:prSet/>
      <dgm:spPr/>
      <dgm:t>
        <a:bodyPr/>
        <a:lstStyle/>
        <a:p>
          <a:r>
            <a:rPr lang="en-US" baseline="0"/>
            <a:t>1. What are the opinions of secondary education teachers in Epirus and Central Macedonia regarding the process of staffing the human resources of public secondary education in Greece</a:t>
          </a:r>
          <a:r>
            <a:rPr lang="el-GR" baseline="0"/>
            <a:t>?</a:t>
          </a:r>
          <a:endParaRPr lang="en-US"/>
        </a:p>
      </dgm:t>
    </dgm:pt>
    <dgm:pt modelId="{50281B65-571C-4F8D-9840-9E9447A6E367}" type="parTrans" cxnId="{BA4479A8-2C0A-4A87-BA51-FF73FE471772}">
      <dgm:prSet/>
      <dgm:spPr/>
      <dgm:t>
        <a:bodyPr/>
        <a:lstStyle/>
        <a:p>
          <a:endParaRPr lang="en-US"/>
        </a:p>
      </dgm:t>
    </dgm:pt>
    <dgm:pt modelId="{445C9A56-261A-4E62-8E42-3860581A8ABF}" type="sibTrans" cxnId="{BA4479A8-2C0A-4A87-BA51-FF73FE471772}">
      <dgm:prSet/>
      <dgm:spPr/>
      <dgm:t>
        <a:bodyPr/>
        <a:lstStyle/>
        <a:p>
          <a:endParaRPr lang="en-US"/>
        </a:p>
      </dgm:t>
    </dgm:pt>
    <dgm:pt modelId="{590D3473-B0FD-4AE9-A70B-6D7FFB37C200}">
      <dgm:prSet/>
      <dgm:spPr/>
      <dgm:t>
        <a:bodyPr/>
        <a:lstStyle/>
        <a:p>
          <a:r>
            <a:rPr lang="en-US" baseline="0"/>
            <a:t>2. What are the opinions, experiences and expectations of the teachers regarding their training and development process</a:t>
          </a:r>
          <a:r>
            <a:rPr lang="el-GR" baseline="0"/>
            <a:t>?</a:t>
          </a:r>
          <a:endParaRPr lang="en-US"/>
        </a:p>
      </dgm:t>
    </dgm:pt>
    <dgm:pt modelId="{19FA2643-4118-40DB-BBA1-8EBD33A1AA4D}" type="parTrans" cxnId="{7A6957DA-1DD9-48BA-9106-B4F46FFD3FBD}">
      <dgm:prSet/>
      <dgm:spPr/>
      <dgm:t>
        <a:bodyPr/>
        <a:lstStyle/>
        <a:p>
          <a:endParaRPr lang="en-US"/>
        </a:p>
      </dgm:t>
    </dgm:pt>
    <dgm:pt modelId="{EC870B11-57C0-4572-864A-33A63A590386}" type="sibTrans" cxnId="{7A6957DA-1DD9-48BA-9106-B4F46FFD3FBD}">
      <dgm:prSet/>
      <dgm:spPr/>
      <dgm:t>
        <a:bodyPr/>
        <a:lstStyle/>
        <a:p>
          <a:endParaRPr lang="en-US"/>
        </a:p>
      </dgm:t>
    </dgm:pt>
    <dgm:pt modelId="{4BB04E7B-0356-4223-8EE2-7837DA0B00F8}">
      <dgm:prSet/>
      <dgm:spPr/>
      <dgm:t>
        <a:bodyPr/>
        <a:lstStyle/>
        <a:p>
          <a:r>
            <a:rPr lang="en-US" baseline="0"/>
            <a:t>3. What is the degree of professional satisfaction and the parameters that teachers consider important for motivation in their work</a:t>
          </a:r>
          <a:r>
            <a:rPr lang="el-GR" baseline="0"/>
            <a:t>?</a:t>
          </a:r>
          <a:endParaRPr lang="en-US"/>
        </a:p>
      </dgm:t>
    </dgm:pt>
    <dgm:pt modelId="{AFC472ED-D6B0-4A6F-B0FC-0AF68E65D464}" type="parTrans" cxnId="{0E4BCCD4-58EA-49D9-BB7E-A66EACCC2A2A}">
      <dgm:prSet/>
      <dgm:spPr/>
      <dgm:t>
        <a:bodyPr/>
        <a:lstStyle/>
        <a:p>
          <a:endParaRPr lang="en-US"/>
        </a:p>
      </dgm:t>
    </dgm:pt>
    <dgm:pt modelId="{525693C1-4976-41E8-8A3D-A3F2F721B110}" type="sibTrans" cxnId="{0E4BCCD4-58EA-49D9-BB7E-A66EACCC2A2A}">
      <dgm:prSet/>
      <dgm:spPr/>
      <dgm:t>
        <a:bodyPr/>
        <a:lstStyle/>
        <a:p>
          <a:endParaRPr lang="en-US"/>
        </a:p>
      </dgm:t>
    </dgm:pt>
    <dgm:pt modelId="{6C69D7E7-6C2B-497D-94AF-A812BE122941}" type="pres">
      <dgm:prSet presAssocID="{2AD63A42-AD8A-4B60-87E8-E9D6FB29B04B}" presName="linear" presStyleCnt="0">
        <dgm:presLayoutVars>
          <dgm:animLvl val="lvl"/>
          <dgm:resizeHandles val="exact"/>
        </dgm:presLayoutVars>
      </dgm:prSet>
      <dgm:spPr/>
    </dgm:pt>
    <dgm:pt modelId="{B89C09C4-C914-4A20-8C36-5F4C27E4663E}" type="pres">
      <dgm:prSet presAssocID="{69C6FB63-A921-4694-B6EB-AB9847D30984}" presName="parentText" presStyleLbl="node1" presStyleIdx="0" presStyleCnt="3">
        <dgm:presLayoutVars>
          <dgm:chMax val="0"/>
          <dgm:bulletEnabled val="1"/>
        </dgm:presLayoutVars>
      </dgm:prSet>
      <dgm:spPr/>
    </dgm:pt>
    <dgm:pt modelId="{FA3C1E08-FB05-4B60-BC42-311BBB7F4177}" type="pres">
      <dgm:prSet presAssocID="{445C9A56-261A-4E62-8E42-3860581A8ABF}" presName="spacer" presStyleCnt="0"/>
      <dgm:spPr/>
    </dgm:pt>
    <dgm:pt modelId="{30C187CE-D1D9-4D44-976E-5D55FE9E8C2B}" type="pres">
      <dgm:prSet presAssocID="{590D3473-B0FD-4AE9-A70B-6D7FFB37C200}" presName="parentText" presStyleLbl="node1" presStyleIdx="1" presStyleCnt="3">
        <dgm:presLayoutVars>
          <dgm:chMax val="0"/>
          <dgm:bulletEnabled val="1"/>
        </dgm:presLayoutVars>
      </dgm:prSet>
      <dgm:spPr/>
    </dgm:pt>
    <dgm:pt modelId="{C1AA8057-E3E3-4619-AD87-4C24FAE318C9}" type="pres">
      <dgm:prSet presAssocID="{EC870B11-57C0-4572-864A-33A63A590386}" presName="spacer" presStyleCnt="0"/>
      <dgm:spPr/>
    </dgm:pt>
    <dgm:pt modelId="{B53161E4-0B80-4D0D-B924-2761FF3399FC}" type="pres">
      <dgm:prSet presAssocID="{4BB04E7B-0356-4223-8EE2-7837DA0B00F8}" presName="parentText" presStyleLbl="node1" presStyleIdx="2" presStyleCnt="3">
        <dgm:presLayoutVars>
          <dgm:chMax val="0"/>
          <dgm:bulletEnabled val="1"/>
        </dgm:presLayoutVars>
      </dgm:prSet>
      <dgm:spPr/>
    </dgm:pt>
  </dgm:ptLst>
  <dgm:cxnLst>
    <dgm:cxn modelId="{1AFBB111-416C-40A3-A5AB-3875AB2A1C18}" type="presOf" srcId="{4BB04E7B-0356-4223-8EE2-7837DA0B00F8}" destId="{B53161E4-0B80-4D0D-B924-2761FF3399FC}" srcOrd="0" destOrd="0" presId="urn:microsoft.com/office/officeart/2005/8/layout/vList2"/>
    <dgm:cxn modelId="{0DFC3A6E-244B-4930-BEE5-D3DDCCD8439A}" type="presOf" srcId="{590D3473-B0FD-4AE9-A70B-6D7FFB37C200}" destId="{30C187CE-D1D9-4D44-976E-5D55FE9E8C2B}" srcOrd="0" destOrd="0" presId="urn:microsoft.com/office/officeart/2005/8/layout/vList2"/>
    <dgm:cxn modelId="{BA4479A8-2C0A-4A87-BA51-FF73FE471772}" srcId="{2AD63A42-AD8A-4B60-87E8-E9D6FB29B04B}" destId="{69C6FB63-A921-4694-B6EB-AB9847D30984}" srcOrd="0" destOrd="0" parTransId="{50281B65-571C-4F8D-9840-9E9447A6E367}" sibTransId="{445C9A56-261A-4E62-8E42-3860581A8ABF}"/>
    <dgm:cxn modelId="{A2F4EDB3-4A08-49C3-A9FC-A9E115E60FFB}" type="presOf" srcId="{69C6FB63-A921-4694-B6EB-AB9847D30984}" destId="{B89C09C4-C914-4A20-8C36-5F4C27E4663E}" srcOrd="0" destOrd="0" presId="urn:microsoft.com/office/officeart/2005/8/layout/vList2"/>
    <dgm:cxn modelId="{C1D3F3B7-A9AF-4A1F-A0C8-2BFE106A7ED1}" type="presOf" srcId="{2AD63A42-AD8A-4B60-87E8-E9D6FB29B04B}" destId="{6C69D7E7-6C2B-497D-94AF-A812BE122941}" srcOrd="0" destOrd="0" presId="urn:microsoft.com/office/officeart/2005/8/layout/vList2"/>
    <dgm:cxn modelId="{0E4BCCD4-58EA-49D9-BB7E-A66EACCC2A2A}" srcId="{2AD63A42-AD8A-4B60-87E8-E9D6FB29B04B}" destId="{4BB04E7B-0356-4223-8EE2-7837DA0B00F8}" srcOrd="2" destOrd="0" parTransId="{AFC472ED-D6B0-4A6F-B0FC-0AF68E65D464}" sibTransId="{525693C1-4976-41E8-8A3D-A3F2F721B110}"/>
    <dgm:cxn modelId="{7A6957DA-1DD9-48BA-9106-B4F46FFD3FBD}" srcId="{2AD63A42-AD8A-4B60-87E8-E9D6FB29B04B}" destId="{590D3473-B0FD-4AE9-A70B-6D7FFB37C200}" srcOrd="1" destOrd="0" parTransId="{19FA2643-4118-40DB-BBA1-8EBD33A1AA4D}" sibTransId="{EC870B11-57C0-4572-864A-33A63A590386}"/>
    <dgm:cxn modelId="{D8F80CAF-3F0B-4DF8-929D-478FF104102E}" type="presParOf" srcId="{6C69D7E7-6C2B-497D-94AF-A812BE122941}" destId="{B89C09C4-C914-4A20-8C36-5F4C27E4663E}" srcOrd="0" destOrd="0" presId="urn:microsoft.com/office/officeart/2005/8/layout/vList2"/>
    <dgm:cxn modelId="{02EFE850-725C-49A0-AB3F-6EDF9EE87D1C}" type="presParOf" srcId="{6C69D7E7-6C2B-497D-94AF-A812BE122941}" destId="{FA3C1E08-FB05-4B60-BC42-311BBB7F4177}" srcOrd="1" destOrd="0" presId="urn:microsoft.com/office/officeart/2005/8/layout/vList2"/>
    <dgm:cxn modelId="{64F1CB8C-1DEC-4171-8EAE-133FE0D8FAD7}" type="presParOf" srcId="{6C69D7E7-6C2B-497D-94AF-A812BE122941}" destId="{30C187CE-D1D9-4D44-976E-5D55FE9E8C2B}" srcOrd="2" destOrd="0" presId="urn:microsoft.com/office/officeart/2005/8/layout/vList2"/>
    <dgm:cxn modelId="{1BF9D7AA-675B-4792-85C4-A912493D4E66}" type="presParOf" srcId="{6C69D7E7-6C2B-497D-94AF-A812BE122941}" destId="{C1AA8057-E3E3-4619-AD87-4C24FAE318C9}" srcOrd="3" destOrd="0" presId="urn:microsoft.com/office/officeart/2005/8/layout/vList2"/>
    <dgm:cxn modelId="{D017E64E-995C-46D8-B7C1-1058E811526B}" type="presParOf" srcId="{6C69D7E7-6C2B-497D-94AF-A812BE122941}" destId="{B53161E4-0B80-4D0D-B924-2761FF3399FC}"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647EF1-F6BC-4D0B-A2B6-1F4E8E3110A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54A3F1F-A021-45AB-849E-8E54EF3B6471}">
      <dgm:prSet/>
      <dgm:spPr/>
      <dgm:t>
        <a:bodyPr/>
        <a:lstStyle/>
        <a:p>
          <a:r>
            <a:rPr lang="en-US" baseline="0"/>
            <a:t>4. Which parameters do the teachers consider to have a positive / negative effect on their professional development</a:t>
          </a:r>
          <a:r>
            <a:rPr lang="el-GR" baseline="0"/>
            <a:t>?</a:t>
          </a:r>
          <a:endParaRPr lang="en-US"/>
        </a:p>
      </dgm:t>
    </dgm:pt>
    <dgm:pt modelId="{78006C1A-DFB0-417B-906D-2104B41BC2DD}" type="parTrans" cxnId="{2D03964D-E419-4065-B27F-238DF1D46E99}">
      <dgm:prSet/>
      <dgm:spPr/>
      <dgm:t>
        <a:bodyPr/>
        <a:lstStyle/>
        <a:p>
          <a:endParaRPr lang="en-US"/>
        </a:p>
      </dgm:t>
    </dgm:pt>
    <dgm:pt modelId="{DA9AF034-EE72-4535-B72D-CA69BA0C3F6E}" type="sibTrans" cxnId="{2D03964D-E419-4065-B27F-238DF1D46E99}">
      <dgm:prSet/>
      <dgm:spPr/>
      <dgm:t>
        <a:bodyPr/>
        <a:lstStyle/>
        <a:p>
          <a:endParaRPr lang="en-US"/>
        </a:p>
      </dgm:t>
    </dgm:pt>
    <dgm:pt modelId="{78AA811B-9B6E-474F-93D3-1B1B887507C4}">
      <dgm:prSet/>
      <dgm:spPr/>
      <dgm:t>
        <a:bodyPr/>
        <a:lstStyle/>
        <a:p>
          <a:r>
            <a:rPr lang="en-US" baseline="0"/>
            <a:t>5. What are the opinions and experiences of the teachers regarding the evaluation process of their work</a:t>
          </a:r>
          <a:r>
            <a:rPr lang="el-GR" baseline="0"/>
            <a:t>?</a:t>
          </a:r>
          <a:endParaRPr lang="en-US"/>
        </a:p>
      </dgm:t>
    </dgm:pt>
    <dgm:pt modelId="{9DFD3B73-4CAB-447C-8F6D-CBD8917EB8B2}" type="parTrans" cxnId="{EEB53119-39D4-48FB-828F-F5CE98CF9874}">
      <dgm:prSet/>
      <dgm:spPr/>
      <dgm:t>
        <a:bodyPr/>
        <a:lstStyle/>
        <a:p>
          <a:endParaRPr lang="en-US"/>
        </a:p>
      </dgm:t>
    </dgm:pt>
    <dgm:pt modelId="{5D8A9FA6-A35D-4B7E-8A37-EB352A401E1C}" type="sibTrans" cxnId="{EEB53119-39D4-48FB-828F-F5CE98CF9874}">
      <dgm:prSet/>
      <dgm:spPr/>
      <dgm:t>
        <a:bodyPr/>
        <a:lstStyle/>
        <a:p>
          <a:endParaRPr lang="en-US"/>
        </a:p>
      </dgm:t>
    </dgm:pt>
    <dgm:pt modelId="{4E10F6E1-4A91-404E-B3D7-6ED462FBD741}">
      <dgm:prSet/>
      <dgm:spPr/>
      <dgm:t>
        <a:bodyPr/>
        <a:lstStyle/>
        <a:p>
          <a:r>
            <a:rPr lang="en-US" baseline="0"/>
            <a:t>6. What are the opinions and experiences of the teachers regarding issues concerning the education staff</a:t>
          </a:r>
          <a:r>
            <a:rPr lang="el-GR" baseline="0"/>
            <a:t>?</a:t>
          </a:r>
          <a:endParaRPr lang="en-US"/>
        </a:p>
      </dgm:t>
    </dgm:pt>
    <dgm:pt modelId="{7C6E07F5-10F5-4A2B-855C-4FE0A516AD7A}" type="parTrans" cxnId="{13F1390F-6350-48B6-BD20-1CE6E41DAE31}">
      <dgm:prSet/>
      <dgm:spPr/>
      <dgm:t>
        <a:bodyPr/>
        <a:lstStyle/>
        <a:p>
          <a:endParaRPr lang="en-US"/>
        </a:p>
      </dgm:t>
    </dgm:pt>
    <dgm:pt modelId="{C4D27EC6-2EAB-4A88-BB06-5CFAA9CFDD38}" type="sibTrans" cxnId="{13F1390F-6350-48B6-BD20-1CE6E41DAE31}">
      <dgm:prSet/>
      <dgm:spPr/>
      <dgm:t>
        <a:bodyPr/>
        <a:lstStyle/>
        <a:p>
          <a:endParaRPr lang="en-US"/>
        </a:p>
      </dgm:t>
    </dgm:pt>
    <dgm:pt modelId="{C33B8804-9704-45F9-953D-7CBFA4C549B7}" type="pres">
      <dgm:prSet presAssocID="{49647EF1-F6BC-4D0B-A2B6-1F4E8E3110AD}" presName="linear" presStyleCnt="0">
        <dgm:presLayoutVars>
          <dgm:animLvl val="lvl"/>
          <dgm:resizeHandles val="exact"/>
        </dgm:presLayoutVars>
      </dgm:prSet>
      <dgm:spPr/>
    </dgm:pt>
    <dgm:pt modelId="{EEB6097B-F4F4-402B-A110-70516D659BD8}" type="pres">
      <dgm:prSet presAssocID="{254A3F1F-A021-45AB-849E-8E54EF3B6471}" presName="parentText" presStyleLbl="node1" presStyleIdx="0" presStyleCnt="3">
        <dgm:presLayoutVars>
          <dgm:chMax val="0"/>
          <dgm:bulletEnabled val="1"/>
        </dgm:presLayoutVars>
      </dgm:prSet>
      <dgm:spPr/>
    </dgm:pt>
    <dgm:pt modelId="{95519838-9227-442F-B5E9-D82A15E77F59}" type="pres">
      <dgm:prSet presAssocID="{DA9AF034-EE72-4535-B72D-CA69BA0C3F6E}" presName="spacer" presStyleCnt="0"/>
      <dgm:spPr/>
    </dgm:pt>
    <dgm:pt modelId="{075459F4-FFDE-423A-87EF-CA1872928345}" type="pres">
      <dgm:prSet presAssocID="{78AA811B-9B6E-474F-93D3-1B1B887507C4}" presName="parentText" presStyleLbl="node1" presStyleIdx="1" presStyleCnt="3">
        <dgm:presLayoutVars>
          <dgm:chMax val="0"/>
          <dgm:bulletEnabled val="1"/>
        </dgm:presLayoutVars>
      </dgm:prSet>
      <dgm:spPr/>
    </dgm:pt>
    <dgm:pt modelId="{A745A113-123E-4C93-A6D5-0159AD25DA2C}" type="pres">
      <dgm:prSet presAssocID="{5D8A9FA6-A35D-4B7E-8A37-EB352A401E1C}" presName="spacer" presStyleCnt="0"/>
      <dgm:spPr/>
    </dgm:pt>
    <dgm:pt modelId="{162C4170-6D93-4A20-9218-6E9F7EAAAEDF}" type="pres">
      <dgm:prSet presAssocID="{4E10F6E1-4A91-404E-B3D7-6ED462FBD741}" presName="parentText" presStyleLbl="node1" presStyleIdx="2" presStyleCnt="3">
        <dgm:presLayoutVars>
          <dgm:chMax val="0"/>
          <dgm:bulletEnabled val="1"/>
        </dgm:presLayoutVars>
      </dgm:prSet>
      <dgm:spPr/>
    </dgm:pt>
  </dgm:ptLst>
  <dgm:cxnLst>
    <dgm:cxn modelId="{13F1390F-6350-48B6-BD20-1CE6E41DAE31}" srcId="{49647EF1-F6BC-4D0B-A2B6-1F4E8E3110AD}" destId="{4E10F6E1-4A91-404E-B3D7-6ED462FBD741}" srcOrd="2" destOrd="0" parTransId="{7C6E07F5-10F5-4A2B-855C-4FE0A516AD7A}" sibTransId="{C4D27EC6-2EAB-4A88-BB06-5CFAA9CFDD38}"/>
    <dgm:cxn modelId="{672FBB17-1F2E-4AF9-A817-41DB33C5F225}" type="presOf" srcId="{4E10F6E1-4A91-404E-B3D7-6ED462FBD741}" destId="{162C4170-6D93-4A20-9218-6E9F7EAAAEDF}" srcOrd="0" destOrd="0" presId="urn:microsoft.com/office/officeart/2005/8/layout/vList2"/>
    <dgm:cxn modelId="{EEB53119-39D4-48FB-828F-F5CE98CF9874}" srcId="{49647EF1-F6BC-4D0B-A2B6-1F4E8E3110AD}" destId="{78AA811B-9B6E-474F-93D3-1B1B887507C4}" srcOrd="1" destOrd="0" parTransId="{9DFD3B73-4CAB-447C-8F6D-CBD8917EB8B2}" sibTransId="{5D8A9FA6-A35D-4B7E-8A37-EB352A401E1C}"/>
    <dgm:cxn modelId="{131E001B-B396-4982-8CF8-E5F1EED712F6}" type="presOf" srcId="{49647EF1-F6BC-4D0B-A2B6-1F4E8E3110AD}" destId="{C33B8804-9704-45F9-953D-7CBFA4C549B7}" srcOrd="0" destOrd="0" presId="urn:microsoft.com/office/officeart/2005/8/layout/vList2"/>
    <dgm:cxn modelId="{2D03964D-E419-4065-B27F-238DF1D46E99}" srcId="{49647EF1-F6BC-4D0B-A2B6-1F4E8E3110AD}" destId="{254A3F1F-A021-45AB-849E-8E54EF3B6471}" srcOrd="0" destOrd="0" parTransId="{78006C1A-DFB0-417B-906D-2104B41BC2DD}" sibTransId="{DA9AF034-EE72-4535-B72D-CA69BA0C3F6E}"/>
    <dgm:cxn modelId="{1FF641BF-8006-4104-B4A5-064155826CBD}" type="presOf" srcId="{254A3F1F-A021-45AB-849E-8E54EF3B6471}" destId="{EEB6097B-F4F4-402B-A110-70516D659BD8}" srcOrd="0" destOrd="0" presId="urn:microsoft.com/office/officeart/2005/8/layout/vList2"/>
    <dgm:cxn modelId="{7C8636D6-CF3C-4A16-B72C-BDB508631C49}" type="presOf" srcId="{78AA811B-9B6E-474F-93D3-1B1B887507C4}" destId="{075459F4-FFDE-423A-87EF-CA1872928345}" srcOrd="0" destOrd="0" presId="urn:microsoft.com/office/officeart/2005/8/layout/vList2"/>
    <dgm:cxn modelId="{670F6EF5-DDE7-40DC-B349-57C498CEADB4}" type="presParOf" srcId="{C33B8804-9704-45F9-953D-7CBFA4C549B7}" destId="{EEB6097B-F4F4-402B-A110-70516D659BD8}" srcOrd="0" destOrd="0" presId="urn:microsoft.com/office/officeart/2005/8/layout/vList2"/>
    <dgm:cxn modelId="{88E444AF-2438-4AE7-A1A7-BA8A33B6E8F9}" type="presParOf" srcId="{C33B8804-9704-45F9-953D-7CBFA4C549B7}" destId="{95519838-9227-442F-B5E9-D82A15E77F59}" srcOrd="1" destOrd="0" presId="urn:microsoft.com/office/officeart/2005/8/layout/vList2"/>
    <dgm:cxn modelId="{35D7088D-EA7E-44C4-AE02-FC5ED7C79B3E}" type="presParOf" srcId="{C33B8804-9704-45F9-953D-7CBFA4C549B7}" destId="{075459F4-FFDE-423A-87EF-CA1872928345}" srcOrd="2" destOrd="0" presId="urn:microsoft.com/office/officeart/2005/8/layout/vList2"/>
    <dgm:cxn modelId="{17C89579-E8F4-4AA0-92A4-8B709B50AB6C}" type="presParOf" srcId="{C33B8804-9704-45F9-953D-7CBFA4C549B7}" destId="{A745A113-123E-4C93-A6D5-0159AD25DA2C}" srcOrd="3" destOrd="0" presId="urn:microsoft.com/office/officeart/2005/8/layout/vList2"/>
    <dgm:cxn modelId="{649E1F67-9CAF-4A92-A1F4-0849B8FDEA1F}" type="presParOf" srcId="{C33B8804-9704-45F9-953D-7CBFA4C549B7}" destId="{162C4170-6D93-4A20-9218-6E9F7EAAAEDF}"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951AA1-F63F-408A-902F-4AC0B0AA2B9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ECB0E16-7070-4965-8E3E-46C01722BFD7}">
      <dgm:prSet/>
      <dgm:spPr/>
      <dgm:t>
        <a:bodyPr/>
        <a:lstStyle/>
        <a:p>
          <a:r>
            <a:rPr lang="en-US" baseline="0"/>
            <a:t>Human resources management appears as a necessary part of the administrative effort and reform and provides a competitive advantage as well as a weapon capable of dealing with the competitive environment, in whoever uses it satisfactorily and effectively</a:t>
          </a:r>
          <a:endParaRPr lang="en-US"/>
        </a:p>
      </dgm:t>
    </dgm:pt>
    <dgm:pt modelId="{AC0708E8-B730-474A-8241-4CBF85BAB6FA}" type="parTrans" cxnId="{FDE5902C-B5FE-4505-B409-259AFAE6D409}">
      <dgm:prSet/>
      <dgm:spPr/>
      <dgm:t>
        <a:bodyPr/>
        <a:lstStyle/>
        <a:p>
          <a:endParaRPr lang="en-US"/>
        </a:p>
      </dgm:t>
    </dgm:pt>
    <dgm:pt modelId="{E7CB7446-DD25-43B9-9A27-39EBEBFE67A4}" type="sibTrans" cxnId="{FDE5902C-B5FE-4505-B409-259AFAE6D409}">
      <dgm:prSet/>
      <dgm:spPr/>
      <dgm:t>
        <a:bodyPr/>
        <a:lstStyle/>
        <a:p>
          <a:endParaRPr lang="en-US"/>
        </a:p>
      </dgm:t>
    </dgm:pt>
    <dgm:pt modelId="{E746766F-3D70-4422-9295-B7722369B3E7}">
      <dgm:prSet/>
      <dgm:spPr/>
      <dgm:t>
        <a:bodyPr/>
        <a:lstStyle/>
        <a:p>
          <a:r>
            <a:rPr lang="en-US" baseline="0" dirty="0"/>
            <a:t>Examples of tool applications such as TQM in schools or education systems in individual countries can be found in the existing literature, however there are no aggregated data and overviews for each country at national level or at continental level</a:t>
          </a:r>
          <a:endParaRPr lang="en-US" dirty="0"/>
        </a:p>
      </dgm:t>
    </dgm:pt>
    <dgm:pt modelId="{FDF53A20-F129-4749-AE3C-665A15E9CFBB}" type="parTrans" cxnId="{72AD7649-286B-4D02-920C-A13D4F468A04}">
      <dgm:prSet/>
      <dgm:spPr/>
      <dgm:t>
        <a:bodyPr/>
        <a:lstStyle/>
        <a:p>
          <a:endParaRPr lang="en-US"/>
        </a:p>
      </dgm:t>
    </dgm:pt>
    <dgm:pt modelId="{8F53D536-09DA-4923-96C1-F49DED127D61}" type="sibTrans" cxnId="{72AD7649-286B-4D02-920C-A13D4F468A04}">
      <dgm:prSet/>
      <dgm:spPr/>
      <dgm:t>
        <a:bodyPr/>
        <a:lstStyle/>
        <a:p>
          <a:endParaRPr lang="en-US"/>
        </a:p>
      </dgm:t>
    </dgm:pt>
    <dgm:pt modelId="{9A7D16A1-1385-459A-9C24-16A8480985DC}" type="pres">
      <dgm:prSet presAssocID="{3C951AA1-F63F-408A-902F-4AC0B0AA2B9A}" presName="linear" presStyleCnt="0">
        <dgm:presLayoutVars>
          <dgm:animLvl val="lvl"/>
          <dgm:resizeHandles val="exact"/>
        </dgm:presLayoutVars>
      </dgm:prSet>
      <dgm:spPr/>
    </dgm:pt>
    <dgm:pt modelId="{2B55055E-51EC-49A3-844A-4FB41BBAA7BD}" type="pres">
      <dgm:prSet presAssocID="{BECB0E16-7070-4965-8E3E-46C01722BFD7}" presName="parentText" presStyleLbl="node1" presStyleIdx="0" presStyleCnt="2">
        <dgm:presLayoutVars>
          <dgm:chMax val="0"/>
          <dgm:bulletEnabled val="1"/>
        </dgm:presLayoutVars>
      </dgm:prSet>
      <dgm:spPr/>
    </dgm:pt>
    <dgm:pt modelId="{6DA34CC2-FD5E-476F-801D-F5557D59E797}" type="pres">
      <dgm:prSet presAssocID="{E7CB7446-DD25-43B9-9A27-39EBEBFE67A4}" presName="spacer" presStyleCnt="0"/>
      <dgm:spPr/>
    </dgm:pt>
    <dgm:pt modelId="{31C650DC-A0D3-48D7-8738-7E29025F9848}" type="pres">
      <dgm:prSet presAssocID="{E746766F-3D70-4422-9295-B7722369B3E7}" presName="parentText" presStyleLbl="node1" presStyleIdx="1" presStyleCnt="2">
        <dgm:presLayoutVars>
          <dgm:chMax val="0"/>
          <dgm:bulletEnabled val="1"/>
        </dgm:presLayoutVars>
      </dgm:prSet>
      <dgm:spPr/>
    </dgm:pt>
  </dgm:ptLst>
  <dgm:cxnLst>
    <dgm:cxn modelId="{FDE5902C-B5FE-4505-B409-259AFAE6D409}" srcId="{3C951AA1-F63F-408A-902F-4AC0B0AA2B9A}" destId="{BECB0E16-7070-4965-8E3E-46C01722BFD7}" srcOrd="0" destOrd="0" parTransId="{AC0708E8-B730-474A-8241-4CBF85BAB6FA}" sibTransId="{E7CB7446-DD25-43B9-9A27-39EBEBFE67A4}"/>
    <dgm:cxn modelId="{DE8C1147-9EB3-42C4-BD48-1D14287EE8D3}" type="presOf" srcId="{E746766F-3D70-4422-9295-B7722369B3E7}" destId="{31C650DC-A0D3-48D7-8738-7E29025F9848}" srcOrd="0" destOrd="0" presId="urn:microsoft.com/office/officeart/2005/8/layout/vList2"/>
    <dgm:cxn modelId="{72AD7649-286B-4D02-920C-A13D4F468A04}" srcId="{3C951AA1-F63F-408A-902F-4AC0B0AA2B9A}" destId="{E746766F-3D70-4422-9295-B7722369B3E7}" srcOrd="1" destOrd="0" parTransId="{FDF53A20-F129-4749-AE3C-665A15E9CFBB}" sibTransId="{8F53D536-09DA-4923-96C1-F49DED127D61}"/>
    <dgm:cxn modelId="{B8027E4F-9FC3-4E06-B568-5768D515DAB4}" type="presOf" srcId="{BECB0E16-7070-4965-8E3E-46C01722BFD7}" destId="{2B55055E-51EC-49A3-844A-4FB41BBAA7BD}" srcOrd="0" destOrd="0" presId="urn:microsoft.com/office/officeart/2005/8/layout/vList2"/>
    <dgm:cxn modelId="{C18286CC-23F2-4690-A293-2B57682470A5}" type="presOf" srcId="{3C951AA1-F63F-408A-902F-4AC0B0AA2B9A}" destId="{9A7D16A1-1385-459A-9C24-16A8480985DC}" srcOrd="0" destOrd="0" presId="urn:microsoft.com/office/officeart/2005/8/layout/vList2"/>
    <dgm:cxn modelId="{8C4D5ED4-BB80-4E89-BF17-E2F39224ADB4}" type="presParOf" srcId="{9A7D16A1-1385-459A-9C24-16A8480985DC}" destId="{2B55055E-51EC-49A3-844A-4FB41BBAA7BD}" srcOrd="0" destOrd="0" presId="urn:microsoft.com/office/officeart/2005/8/layout/vList2"/>
    <dgm:cxn modelId="{712FBFD6-204D-4F70-AEDE-35316DAB58B7}" type="presParOf" srcId="{9A7D16A1-1385-459A-9C24-16A8480985DC}" destId="{6DA34CC2-FD5E-476F-801D-F5557D59E797}" srcOrd="1" destOrd="0" presId="urn:microsoft.com/office/officeart/2005/8/layout/vList2"/>
    <dgm:cxn modelId="{586D01AE-1F62-4EB0-9918-5F022B03B35E}" type="presParOf" srcId="{9A7D16A1-1385-459A-9C24-16A8480985DC}" destId="{31C650DC-A0D3-48D7-8738-7E29025F9848}"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F823AA-3995-4EA1-A111-4AF8A17ABAF3}"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BE757E69-9021-4272-A756-EE2C741331BF}">
      <dgm:prSet custT="1"/>
      <dgm:spPr/>
      <dgm:t>
        <a:bodyPr/>
        <a:lstStyle/>
        <a:p>
          <a:r>
            <a:rPr lang="en-US" sz="1800"/>
            <a:t>A quantitative survey was conducted, based on secondary and primary sources.</a:t>
          </a:r>
        </a:p>
      </dgm:t>
    </dgm:pt>
    <dgm:pt modelId="{1652CD59-094A-4780-B0EF-380B93C744EF}" type="parTrans" cxnId="{9C1A1328-A0D5-4010-AC2B-A404B8B9D5C7}">
      <dgm:prSet/>
      <dgm:spPr/>
      <dgm:t>
        <a:bodyPr/>
        <a:lstStyle/>
        <a:p>
          <a:endParaRPr lang="en-US" sz="2000"/>
        </a:p>
      </dgm:t>
    </dgm:pt>
    <dgm:pt modelId="{A37F5A8C-1987-4313-8543-B5DE7715FEAE}" type="sibTrans" cxnId="{9C1A1328-A0D5-4010-AC2B-A404B8B9D5C7}">
      <dgm:prSet/>
      <dgm:spPr/>
      <dgm:t>
        <a:bodyPr/>
        <a:lstStyle/>
        <a:p>
          <a:endParaRPr lang="en-US" sz="2000"/>
        </a:p>
      </dgm:t>
    </dgm:pt>
    <dgm:pt modelId="{058458EE-2561-4629-92A8-427002DF1E1C}">
      <dgm:prSet custT="1"/>
      <dgm:spPr/>
      <dgm:t>
        <a:bodyPr/>
        <a:lstStyle/>
        <a:p>
          <a:r>
            <a:rPr lang="en-US" sz="1800" dirty="0"/>
            <a:t>first part</a:t>
          </a:r>
          <a:r>
            <a:rPr lang="el-GR" sz="1800" dirty="0"/>
            <a:t>: </a:t>
          </a:r>
          <a:r>
            <a:rPr lang="en-US" sz="1800" dirty="0"/>
            <a:t>a literature review</a:t>
          </a:r>
        </a:p>
      </dgm:t>
    </dgm:pt>
    <dgm:pt modelId="{8B4C949A-E310-47E6-B043-1B3A973ABA65}" type="parTrans" cxnId="{56B95808-78C3-434F-B2D6-23589C87A8DD}">
      <dgm:prSet/>
      <dgm:spPr/>
      <dgm:t>
        <a:bodyPr/>
        <a:lstStyle/>
        <a:p>
          <a:endParaRPr lang="en-US" sz="2000"/>
        </a:p>
      </dgm:t>
    </dgm:pt>
    <dgm:pt modelId="{42A4ED3D-7A2E-480B-9AB8-70963569E94C}" type="sibTrans" cxnId="{56B95808-78C3-434F-B2D6-23589C87A8DD}">
      <dgm:prSet/>
      <dgm:spPr/>
      <dgm:t>
        <a:bodyPr/>
        <a:lstStyle/>
        <a:p>
          <a:endParaRPr lang="en-US" sz="2000"/>
        </a:p>
      </dgm:t>
    </dgm:pt>
    <dgm:pt modelId="{B528B8E3-58E0-4419-A7AB-05617DDED047}">
      <dgm:prSet custT="1"/>
      <dgm:spPr/>
      <dgm:t>
        <a:bodyPr/>
        <a:lstStyle/>
        <a:p>
          <a:r>
            <a:rPr lang="en-US" sz="1800"/>
            <a:t>Sample: 463 teachers in total of Ioannina and Veria</a:t>
          </a:r>
        </a:p>
      </dgm:t>
    </dgm:pt>
    <dgm:pt modelId="{1FF488A0-BAB8-4366-8EEB-CF9481705D5B}" type="parTrans" cxnId="{3492F194-53EC-424A-962D-442A25C0835F}">
      <dgm:prSet/>
      <dgm:spPr/>
      <dgm:t>
        <a:bodyPr/>
        <a:lstStyle/>
        <a:p>
          <a:endParaRPr lang="en-US" sz="2000"/>
        </a:p>
      </dgm:t>
    </dgm:pt>
    <dgm:pt modelId="{51D52269-3643-42CB-AB18-0A4B3AD8CD50}" type="sibTrans" cxnId="{3492F194-53EC-424A-962D-442A25C0835F}">
      <dgm:prSet/>
      <dgm:spPr/>
      <dgm:t>
        <a:bodyPr/>
        <a:lstStyle/>
        <a:p>
          <a:endParaRPr lang="en-US" sz="2000"/>
        </a:p>
      </dgm:t>
    </dgm:pt>
    <dgm:pt modelId="{2DA00312-D4A4-4F00-B4B2-0B3845A6C3B0}">
      <dgm:prSet custT="1"/>
      <dgm:spPr/>
      <dgm:t>
        <a:bodyPr/>
        <a:lstStyle/>
        <a:p>
          <a:r>
            <a:rPr lang="en-US" sz="1800"/>
            <a:t>Research tool: 74 likert-scale questions</a:t>
          </a:r>
        </a:p>
      </dgm:t>
    </dgm:pt>
    <dgm:pt modelId="{82FF5F76-323E-4398-9683-D240839A9985}" type="parTrans" cxnId="{79843211-2790-4A7B-B79F-1167EEC1B20C}">
      <dgm:prSet/>
      <dgm:spPr/>
      <dgm:t>
        <a:bodyPr/>
        <a:lstStyle/>
        <a:p>
          <a:endParaRPr lang="en-US" sz="2000"/>
        </a:p>
      </dgm:t>
    </dgm:pt>
    <dgm:pt modelId="{01D6A1FF-F639-481C-8FD2-3C616DD834E2}" type="sibTrans" cxnId="{79843211-2790-4A7B-B79F-1167EEC1B20C}">
      <dgm:prSet/>
      <dgm:spPr/>
      <dgm:t>
        <a:bodyPr/>
        <a:lstStyle/>
        <a:p>
          <a:endParaRPr lang="en-US" sz="2000"/>
        </a:p>
      </dgm:t>
    </dgm:pt>
    <dgm:pt modelId="{8463129F-5830-408E-ABF6-54E8DDA169F8}">
      <dgm:prSet custT="1"/>
      <dgm:spPr/>
      <dgm:t>
        <a:bodyPr/>
        <a:lstStyle/>
        <a:p>
          <a:r>
            <a:rPr lang="en-US" sz="1800"/>
            <a:t>three main sections:</a:t>
          </a:r>
        </a:p>
      </dgm:t>
    </dgm:pt>
    <dgm:pt modelId="{AAC8D9B1-BD43-4B51-B276-4D83A5BD2F8A}" type="parTrans" cxnId="{4772F239-EEEF-4AE1-9695-7B057FC0AEED}">
      <dgm:prSet/>
      <dgm:spPr/>
      <dgm:t>
        <a:bodyPr/>
        <a:lstStyle/>
        <a:p>
          <a:endParaRPr lang="en-US" sz="2000"/>
        </a:p>
      </dgm:t>
    </dgm:pt>
    <dgm:pt modelId="{4445E66A-C6E7-48C2-80AC-979AF12C8597}" type="sibTrans" cxnId="{4772F239-EEEF-4AE1-9695-7B057FC0AEED}">
      <dgm:prSet/>
      <dgm:spPr/>
      <dgm:t>
        <a:bodyPr/>
        <a:lstStyle/>
        <a:p>
          <a:endParaRPr lang="en-US" sz="2000"/>
        </a:p>
      </dgm:t>
    </dgm:pt>
    <dgm:pt modelId="{3A8004B0-F16E-4BD6-A878-5B6A2416EA60}">
      <dgm:prSet custT="1"/>
      <dgm:spPr/>
      <dgm:t>
        <a:bodyPr/>
        <a:lstStyle/>
        <a:p>
          <a:r>
            <a:rPr lang="en-US" sz="1800"/>
            <a:t>(a) teacher demographics;</a:t>
          </a:r>
        </a:p>
      </dgm:t>
    </dgm:pt>
    <dgm:pt modelId="{3E410257-1CA6-4C6C-B4E8-7E292F78A95D}" type="parTrans" cxnId="{7310709B-56F9-4D20-81A8-D423F08ED71E}">
      <dgm:prSet/>
      <dgm:spPr/>
      <dgm:t>
        <a:bodyPr/>
        <a:lstStyle/>
        <a:p>
          <a:endParaRPr lang="en-US" sz="2000"/>
        </a:p>
      </dgm:t>
    </dgm:pt>
    <dgm:pt modelId="{D540DCB0-BF6C-4CA8-A394-111E0969B834}" type="sibTrans" cxnId="{7310709B-56F9-4D20-81A8-D423F08ED71E}">
      <dgm:prSet/>
      <dgm:spPr/>
      <dgm:t>
        <a:bodyPr/>
        <a:lstStyle/>
        <a:p>
          <a:endParaRPr lang="en-US" sz="2000"/>
        </a:p>
      </dgm:t>
    </dgm:pt>
    <dgm:pt modelId="{5070FECF-D160-410B-936C-D316FE9AF378}">
      <dgm:prSet custT="1"/>
      <dgm:spPr/>
      <dgm:t>
        <a:bodyPr/>
        <a:lstStyle/>
        <a:p>
          <a:r>
            <a:rPr lang="en-US" sz="1800"/>
            <a:t>(b) service status of teachers,</a:t>
          </a:r>
        </a:p>
      </dgm:t>
    </dgm:pt>
    <dgm:pt modelId="{E2E4FDE5-8C2C-4C0D-B66A-D357E2018AC8}" type="parTrans" cxnId="{14BF2B9C-33BB-45E3-BF49-F2BEBEEB87C8}">
      <dgm:prSet/>
      <dgm:spPr/>
      <dgm:t>
        <a:bodyPr/>
        <a:lstStyle/>
        <a:p>
          <a:endParaRPr lang="en-US" sz="2000"/>
        </a:p>
      </dgm:t>
    </dgm:pt>
    <dgm:pt modelId="{DBFB79F9-B6FF-416A-B4CB-1610E194C5F5}" type="sibTrans" cxnId="{14BF2B9C-33BB-45E3-BF49-F2BEBEEB87C8}">
      <dgm:prSet/>
      <dgm:spPr/>
      <dgm:t>
        <a:bodyPr/>
        <a:lstStyle/>
        <a:p>
          <a:endParaRPr lang="en-US" sz="2000"/>
        </a:p>
      </dgm:t>
    </dgm:pt>
    <dgm:pt modelId="{A50D9956-43B5-4145-ABEF-C8514A391750}">
      <dgm:prSet custT="1"/>
      <dgm:spPr/>
      <dgm:t>
        <a:bodyPr/>
        <a:lstStyle/>
        <a:p>
          <a:r>
            <a:rPr lang="en-US" sz="1800"/>
            <a:t>(c) opinions of teachers on basic issues of human resource management </a:t>
          </a:r>
        </a:p>
      </dgm:t>
    </dgm:pt>
    <dgm:pt modelId="{13243557-EBED-4AAE-832C-2A3A4DD2811F}" type="parTrans" cxnId="{8C8D5D9F-8882-4A16-840C-26C9B5A86B08}">
      <dgm:prSet/>
      <dgm:spPr/>
      <dgm:t>
        <a:bodyPr/>
        <a:lstStyle/>
        <a:p>
          <a:endParaRPr lang="en-US" sz="2000"/>
        </a:p>
      </dgm:t>
    </dgm:pt>
    <dgm:pt modelId="{29A40451-061A-4872-8E8E-60A10553EED3}" type="sibTrans" cxnId="{8C8D5D9F-8882-4A16-840C-26C9B5A86B08}">
      <dgm:prSet/>
      <dgm:spPr/>
      <dgm:t>
        <a:bodyPr/>
        <a:lstStyle/>
        <a:p>
          <a:endParaRPr lang="en-US" sz="2000"/>
        </a:p>
      </dgm:t>
    </dgm:pt>
    <dgm:pt modelId="{8AAEAABB-23E6-4A61-9433-DE87157B3BC5}">
      <dgm:prSet custT="1"/>
      <dgm:spPr/>
      <dgm:t>
        <a:bodyPr/>
        <a:lstStyle/>
        <a:p>
          <a:r>
            <a:rPr lang="en-US" sz="1800" dirty="0"/>
            <a:t>second part</a:t>
          </a:r>
          <a:r>
            <a:rPr lang="el-GR" sz="1800" dirty="0"/>
            <a:t>: </a:t>
          </a:r>
          <a:r>
            <a:rPr lang="en-US" sz="1800" dirty="0"/>
            <a:t>questionnaire-based survey</a:t>
          </a:r>
        </a:p>
      </dgm:t>
    </dgm:pt>
    <dgm:pt modelId="{DFEC16AA-2E7C-4B80-93BD-6F871CE1DE0B}" type="parTrans" cxnId="{1BB00135-731D-404C-8F2E-6A77E5921E27}">
      <dgm:prSet/>
      <dgm:spPr/>
      <dgm:t>
        <a:bodyPr/>
        <a:lstStyle/>
        <a:p>
          <a:endParaRPr lang="el-GR" sz="2000"/>
        </a:p>
      </dgm:t>
    </dgm:pt>
    <dgm:pt modelId="{2E57239E-8879-4447-ACEC-DEC8E1680FD3}" type="sibTrans" cxnId="{1BB00135-731D-404C-8F2E-6A77E5921E27}">
      <dgm:prSet/>
      <dgm:spPr/>
      <dgm:t>
        <a:bodyPr/>
        <a:lstStyle/>
        <a:p>
          <a:endParaRPr lang="el-GR" sz="2000"/>
        </a:p>
      </dgm:t>
    </dgm:pt>
    <dgm:pt modelId="{053A6539-7B6E-4739-A763-F92E11245BBE}" type="pres">
      <dgm:prSet presAssocID="{26F823AA-3995-4EA1-A111-4AF8A17ABAF3}" presName="linear" presStyleCnt="0">
        <dgm:presLayoutVars>
          <dgm:dir/>
          <dgm:animLvl val="lvl"/>
          <dgm:resizeHandles val="exact"/>
        </dgm:presLayoutVars>
      </dgm:prSet>
      <dgm:spPr/>
    </dgm:pt>
    <dgm:pt modelId="{D787A1B6-E139-49BC-9905-DCA60E1FC103}" type="pres">
      <dgm:prSet presAssocID="{BE757E69-9021-4272-A756-EE2C741331BF}" presName="parentLin" presStyleCnt="0"/>
      <dgm:spPr/>
    </dgm:pt>
    <dgm:pt modelId="{C8D93DF8-E66A-4C22-B018-8B29B56389A6}" type="pres">
      <dgm:prSet presAssocID="{BE757E69-9021-4272-A756-EE2C741331BF}" presName="parentLeftMargin" presStyleLbl="node1" presStyleIdx="0" presStyleCnt="3"/>
      <dgm:spPr/>
    </dgm:pt>
    <dgm:pt modelId="{F2BF1C20-8C12-4CDB-A836-13E7179D1DE2}" type="pres">
      <dgm:prSet presAssocID="{BE757E69-9021-4272-A756-EE2C741331BF}" presName="parentText" presStyleLbl="node1" presStyleIdx="0" presStyleCnt="3">
        <dgm:presLayoutVars>
          <dgm:chMax val="0"/>
          <dgm:bulletEnabled val="1"/>
        </dgm:presLayoutVars>
      </dgm:prSet>
      <dgm:spPr/>
    </dgm:pt>
    <dgm:pt modelId="{E3354EF4-0F7A-405D-81F1-DF37CC719263}" type="pres">
      <dgm:prSet presAssocID="{BE757E69-9021-4272-A756-EE2C741331BF}" presName="negativeSpace" presStyleCnt="0"/>
      <dgm:spPr/>
    </dgm:pt>
    <dgm:pt modelId="{6CCB22CC-C9A3-43DC-8E75-3B5DDD87D33D}" type="pres">
      <dgm:prSet presAssocID="{BE757E69-9021-4272-A756-EE2C741331BF}" presName="childText" presStyleLbl="conFgAcc1" presStyleIdx="0" presStyleCnt="3">
        <dgm:presLayoutVars>
          <dgm:bulletEnabled val="1"/>
        </dgm:presLayoutVars>
      </dgm:prSet>
      <dgm:spPr/>
    </dgm:pt>
    <dgm:pt modelId="{9AFD1953-ED30-4D19-B408-A66A68834063}" type="pres">
      <dgm:prSet presAssocID="{A37F5A8C-1987-4313-8543-B5DE7715FEAE}" presName="spaceBetweenRectangles" presStyleCnt="0"/>
      <dgm:spPr/>
    </dgm:pt>
    <dgm:pt modelId="{1E56377B-C290-4BA9-8613-C78BFAD2F495}" type="pres">
      <dgm:prSet presAssocID="{B528B8E3-58E0-4419-A7AB-05617DDED047}" presName="parentLin" presStyleCnt="0"/>
      <dgm:spPr/>
    </dgm:pt>
    <dgm:pt modelId="{520F4982-37C2-441D-B446-9C503D409285}" type="pres">
      <dgm:prSet presAssocID="{B528B8E3-58E0-4419-A7AB-05617DDED047}" presName="parentLeftMargin" presStyleLbl="node1" presStyleIdx="0" presStyleCnt="3"/>
      <dgm:spPr/>
    </dgm:pt>
    <dgm:pt modelId="{D610B65D-41AF-4D3F-85D9-D220AD2A7734}" type="pres">
      <dgm:prSet presAssocID="{B528B8E3-58E0-4419-A7AB-05617DDED047}" presName="parentText" presStyleLbl="node1" presStyleIdx="1" presStyleCnt="3">
        <dgm:presLayoutVars>
          <dgm:chMax val="0"/>
          <dgm:bulletEnabled val="1"/>
        </dgm:presLayoutVars>
      </dgm:prSet>
      <dgm:spPr/>
    </dgm:pt>
    <dgm:pt modelId="{65B7EECF-CFA0-4AEB-8C04-15B2FC62CD85}" type="pres">
      <dgm:prSet presAssocID="{B528B8E3-58E0-4419-A7AB-05617DDED047}" presName="negativeSpace" presStyleCnt="0"/>
      <dgm:spPr/>
    </dgm:pt>
    <dgm:pt modelId="{327890BF-0B9E-4417-8A3C-A0734D46C935}" type="pres">
      <dgm:prSet presAssocID="{B528B8E3-58E0-4419-A7AB-05617DDED047}" presName="childText" presStyleLbl="conFgAcc1" presStyleIdx="1" presStyleCnt="3">
        <dgm:presLayoutVars>
          <dgm:bulletEnabled val="1"/>
        </dgm:presLayoutVars>
      </dgm:prSet>
      <dgm:spPr/>
    </dgm:pt>
    <dgm:pt modelId="{9234B2F3-5375-474D-83F1-C724806D36E1}" type="pres">
      <dgm:prSet presAssocID="{51D52269-3643-42CB-AB18-0A4B3AD8CD50}" presName="spaceBetweenRectangles" presStyleCnt="0"/>
      <dgm:spPr/>
    </dgm:pt>
    <dgm:pt modelId="{2C5F2B86-DB01-46DC-9744-F871824F5C02}" type="pres">
      <dgm:prSet presAssocID="{2DA00312-D4A4-4F00-B4B2-0B3845A6C3B0}" presName="parentLin" presStyleCnt="0"/>
      <dgm:spPr/>
    </dgm:pt>
    <dgm:pt modelId="{99802E77-F820-4C85-8DFA-2CC571B3DA8B}" type="pres">
      <dgm:prSet presAssocID="{2DA00312-D4A4-4F00-B4B2-0B3845A6C3B0}" presName="parentLeftMargin" presStyleLbl="node1" presStyleIdx="1" presStyleCnt="3"/>
      <dgm:spPr/>
    </dgm:pt>
    <dgm:pt modelId="{4BFD23EB-A9F4-4ABC-8DA6-DDC9B29EB458}" type="pres">
      <dgm:prSet presAssocID="{2DA00312-D4A4-4F00-B4B2-0B3845A6C3B0}" presName="parentText" presStyleLbl="node1" presStyleIdx="2" presStyleCnt="3">
        <dgm:presLayoutVars>
          <dgm:chMax val="0"/>
          <dgm:bulletEnabled val="1"/>
        </dgm:presLayoutVars>
      </dgm:prSet>
      <dgm:spPr/>
    </dgm:pt>
    <dgm:pt modelId="{BD9F1799-B1AE-4EF4-B6E0-256EF6FAFD7C}" type="pres">
      <dgm:prSet presAssocID="{2DA00312-D4A4-4F00-B4B2-0B3845A6C3B0}" presName="negativeSpace" presStyleCnt="0"/>
      <dgm:spPr/>
    </dgm:pt>
    <dgm:pt modelId="{232166BA-5A17-49F3-9544-CB10C74B5C42}" type="pres">
      <dgm:prSet presAssocID="{2DA00312-D4A4-4F00-B4B2-0B3845A6C3B0}" presName="childText" presStyleLbl="conFgAcc1" presStyleIdx="2" presStyleCnt="3">
        <dgm:presLayoutVars>
          <dgm:bulletEnabled val="1"/>
        </dgm:presLayoutVars>
      </dgm:prSet>
      <dgm:spPr/>
    </dgm:pt>
  </dgm:ptLst>
  <dgm:cxnLst>
    <dgm:cxn modelId="{56B95808-78C3-434F-B2D6-23589C87A8DD}" srcId="{BE757E69-9021-4272-A756-EE2C741331BF}" destId="{058458EE-2561-4629-92A8-427002DF1E1C}" srcOrd="0" destOrd="0" parTransId="{8B4C949A-E310-47E6-B043-1B3A973ABA65}" sibTransId="{42A4ED3D-7A2E-480B-9AB8-70963569E94C}"/>
    <dgm:cxn modelId="{79843211-2790-4A7B-B79F-1167EEC1B20C}" srcId="{26F823AA-3995-4EA1-A111-4AF8A17ABAF3}" destId="{2DA00312-D4A4-4F00-B4B2-0B3845A6C3B0}" srcOrd="2" destOrd="0" parTransId="{82FF5F76-323E-4398-9683-D240839A9985}" sibTransId="{01D6A1FF-F639-481C-8FD2-3C616DD834E2}"/>
    <dgm:cxn modelId="{0E2F8116-BFF8-4F7D-B9D8-255AFCE90C5E}" type="presOf" srcId="{B528B8E3-58E0-4419-A7AB-05617DDED047}" destId="{D610B65D-41AF-4D3F-85D9-D220AD2A7734}" srcOrd="1" destOrd="0" presId="urn:microsoft.com/office/officeart/2005/8/layout/list1"/>
    <dgm:cxn modelId="{9C1A1328-A0D5-4010-AC2B-A404B8B9D5C7}" srcId="{26F823AA-3995-4EA1-A111-4AF8A17ABAF3}" destId="{BE757E69-9021-4272-A756-EE2C741331BF}" srcOrd="0" destOrd="0" parTransId="{1652CD59-094A-4780-B0EF-380B93C744EF}" sibTransId="{A37F5A8C-1987-4313-8543-B5DE7715FEAE}"/>
    <dgm:cxn modelId="{56670E34-4A88-437F-9BC6-4A08C4F2B75D}" type="presOf" srcId="{BE757E69-9021-4272-A756-EE2C741331BF}" destId="{C8D93DF8-E66A-4C22-B018-8B29B56389A6}" srcOrd="0" destOrd="0" presId="urn:microsoft.com/office/officeart/2005/8/layout/list1"/>
    <dgm:cxn modelId="{1BB00135-731D-404C-8F2E-6A77E5921E27}" srcId="{BE757E69-9021-4272-A756-EE2C741331BF}" destId="{8AAEAABB-23E6-4A61-9433-DE87157B3BC5}" srcOrd="1" destOrd="0" parTransId="{DFEC16AA-2E7C-4B80-93BD-6F871CE1DE0B}" sibTransId="{2E57239E-8879-4447-ACEC-DEC8E1680FD3}"/>
    <dgm:cxn modelId="{4772F239-EEEF-4AE1-9695-7B057FC0AEED}" srcId="{2DA00312-D4A4-4F00-B4B2-0B3845A6C3B0}" destId="{8463129F-5830-408E-ABF6-54E8DDA169F8}" srcOrd="0" destOrd="0" parTransId="{AAC8D9B1-BD43-4B51-B276-4D83A5BD2F8A}" sibTransId="{4445E66A-C6E7-48C2-80AC-979AF12C8597}"/>
    <dgm:cxn modelId="{CF0F913D-9802-41C4-A616-CF7CBDDC0353}" type="presOf" srcId="{8AAEAABB-23E6-4A61-9433-DE87157B3BC5}" destId="{6CCB22CC-C9A3-43DC-8E75-3B5DDD87D33D}" srcOrd="0" destOrd="1" presId="urn:microsoft.com/office/officeart/2005/8/layout/list1"/>
    <dgm:cxn modelId="{ADF61660-3193-45B3-801A-35B2F0C168F0}" type="presOf" srcId="{058458EE-2561-4629-92A8-427002DF1E1C}" destId="{6CCB22CC-C9A3-43DC-8E75-3B5DDD87D33D}" srcOrd="0" destOrd="0" presId="urn:microsoft.com/office/officeart/2005/8/layout/list1"/>
    <dgm:cxn modelId="{2B60017E-172F-4DC5-8C5C-91E6829963E5}" type="presOf" srcId="{2DA00312-D4A4-4F00-B4B2-0B3845A6C3B0}" destId="{4BFD23EB-A9F4-4ABC-8DA6-DDC9B29EB458}" srcOrd="1" destOrd="0" presId="urn:microsoft.com/office/officeart/2005/8/layout/list1"/>
    <dgm:cxn modelId="{3492F194-53EC-424A-962D-442A25C0835F}" srcId="{26F823AA-3995-4EA1-A111-4AF8A17ABAF3}" destId="{B528B8E3-58E0-4419-A7AB-05617DDED047}" srcOrd="1" destOrd="0" parTransId="{1FF488A0-BAB8-4366-8EEB-CF9481705D5B}" sibTransId="{51D52269-3643-42CB-AB18-0A4B3AD8CD50}"/>
    <dgm:cxn modelId="{37FA689A-B2B7-420A-9AA5-27B47564D3FF}" type="presOf" srcId="{26F823AA-3995-4EA1-A111-4AF8A17ABAF3}" destId="{053A6539-7B6E-4739-A763-F92E11245BBE}" srcOrd="0" destOrd="0" presId="urn:microsoft.com/office/officeart/2005/8/layout/list1"/>
    <dgm:cxn modelId="{7310709B-56F9-4D20-81A8-D423F08ED71E}" srcId="{8463129F-5830-408E-ABF6-54E8DDA169F8}" destId="{3A8004B0-F16E-4BD6-A878-5B6A2416EA60}" srcOrd="0" destOrd="0" parTransId="{3E410257-1CA6-4C6C-B4E8-7E292F78A95D}" sibTransId="{D540DCB0-BF6C-4CA8-A394-111E0969B834}"/>
    <dgm:cxn modelId="{14BF2B9C-33BB-45E3-BF49-F2BEBEEB87C8}" srcId="{8463129F-5830-408E-ABF6-54E8DDA169F8}" destId="{5070FECF-D160-410B-936C-D316FE9AF378}" srcOrd="1" destOrd="0" parTransId="{E2E4FDE5-8C2C-4C0D-B66A-D357E2018AC8}" sibTransId="{DBFB79F9-B6FF-416A-B4CB-1610E194C5F5}"/>
    <dgm:cxn modelId="{CF5B939E-E155-48D1-8217-4931FFF53BF0}" type="presOf" srcId="{8463129F-5830-408E-ABF6-54E8DDA169F8}" destId="{232166BA-5A17-49F3-9544-CB10C74B5C42}" srcOrd="0" destOrd="0" presId="urn:microsoft.com/office/officeart/2005/8/layout/list1"/>
    <dgm:cxn modelId="{8C8D5D9F-8882-4A16-840C-26C9B5A86B08}" srcId="{8463129F-5830-408E-ABF6-54E8DDA169F8}" destId="{A50D9956-43B5-4145-ABEF-C8514A391750}" srcOrd="2" destOrd="0" parTransId="{13243557-EBED-4AAE-832C-2A3A4DD2811F}" sibTransId="{29A40451-061A-4872-8E8E-60A10553EED3}"/>
    <dgm:cxn modelId="{B75F6EA2-4C94-43EA-93F6-4E182FF12E7E}" type="presOf" srcId="{5070FECF-D160-410B-936C-D316FE9AF378}" destId="{232166BA-5A17-49F3-9544-CB10C74B5C42}" srcOrd="0" destOrd="2" presId="urn:microsoft.com/office/officeart/2005/8/layout/list1"/>
    <dgm:cxn modelId="{314317C0-696C-4D97-B4CC-385576C336AE}" type="presOf" srcId="{BE757E69-9021-4272-A756-EE2C741331BF}" destId="{F2BF1C20-8C12-4CDB-A836-13E7179D1DE2}" srcOrd="1" destOrd="0" presId="urn:microsoft.com/office/officeart/2005/8/layout/list1"/>
    <dgm:cxn modelId="{05D537C6-9C51-4C98-8DCE-C92BC475F059}" type="presOf" srcId="{3A8004B0-F16E-4BD6-A878-5B6A2416EA60}" destId="{232166BA-5A17-49F3-9544-CB10C74B5C42}" srcOrd="0" destOrd="1" presId="urn:microsoft.com/office/officeart/2005/8/layout/list1"/>
    <dgm:cxn modelId="{F90188CB-0E43-44BA-A347-15183A245A1D}" type="presOf" srcId="{A50D9956-43B5-4145-ABEF-C8514A391750}" destId="{232166BA-5A17-49F3-9544-CB10C74B5C42}" srcOrd="0" destOrd="3" presId="urn:microsoft.com/office/officeart/2005/8/layout/list1"/>
    <dgm:cxn modelId="{BADBF9CC-EF54-43B5-AFD6-83670EB618A6}" type="presOf" srcId="{B528B8E3-58E0-4419-A7AB-05617DDED047}" destId="{520F4982-37C2-441D-B446-9C503D409285}" srcOrd="0" destOrd="0" presId="urn:microsoft.com/office/officeart/2005/8/layout/list1"/>
    <dgm:cxn modelId="{4C8640ED-03D2-445D-9C74-07A3DA6C38A1}" type="presOf" srcId="{2DA00312-D4A4-4F00-B4B2-0B3845A6C3B0}" destId="{99802E77-F820-4C85-8DFA-2CC571B3DA8B}" srcOrd="0" destOrd="0" presId="urn:microsoft.com/office/officeart/2005/8/layout/list1"/>
    <dgm:cxn modelId="{C60FD3F2-05AE-4094-B537-C9954D61926E}" type="presParOf" srcId="{053A6539-7B6E-4739-A763-F92E11245BBE}" destId="{D787A1B6-E139-49BC-9905-DCA60E1FC103}" srcOrd="0" destOrd="0" presId="urn:microsoft.com/office/officeart/2005/8/layout/list1"/>
    <dgm:cxn modelId="{5B138701-F2EF-4B27-90F4-E73F52F066C9}" type="presParOf" srcId="{D787A1B6-E139-49BC-9905-DCA60E1FC103}" destId="{C8D93DF8-E66A-4C22-B018-8B29B56389A6}" srcOrd="0" destOrd="0" presId="urn:microsoft.com/office/officeart/2005/8/layout/list1"/>
    <dgm:cxn modelId="{0C452699-917B-49BF-B342-9F082E5F4F29}" type="presParOf" srcId="{D787A1B6-E139-49BC-9905-DCA60E1FC103}" destId="{F2BF1C20-8C12-4CDB-A836-13E7179D1DE2}" srcOrd="1" destOrd="0" presId="urn:microsoft.com/office/officeart/2005/8/layout/list1"/>
    <dgm:cxn modelId="{BB34BE18-706D-4E6F-9E12-26F27ADB8F89}" type="presParOf" srcId="{053A6539-7B6E-4739-A763-F92E11245BBE}" destId="{E3354EF4-0F7A-405D-81F1-DF37CC719263}" srcOrd="1" destOrd="0" presId="urn:microsoft.com/office/officeart/2005/8/layout/list1"/>
    <dgm:cxn modelId="{03D8ACFF-E21C-4B3C-8507-A07F6B1D5AAB}" type="presParOf" srcId="{053A6539-7B6E-4739-A763-F92E11245BBE}" destId="{6CCB22CC-C9A3-43DC-8E75-3B5DDD87D33D}" srcOrd="2" destOrd="0" presId="urn:microsoft.com/office/officeart/2005/8/layout/list1"/>
    <dgm:cxn modelId="{8B1B65BF-A763-472A-B49D-8F4F79060EA3}" type="presParOf" srcId="{053A6539-7B6E-4739-A763-F92E11245BBE}" destId="{9AFD1953-ED30-4D19-B408-A66A68834063}" srcOrd="3" destOrd="0" presId="urn:microsoft.com/office/officeart/2005/8/layout/list1"/>
    <dgm:cxn modelId="{5319ED89-7C01-4F26-AA34-44FD7048F483}" type="presParOf" srcId="{053A6539-7B6E-4739-A763-F92E11245BBE}" destId="{1E56377B-C290-4BA9-8613-C78BFAD2F495}" srcOrd="4" destOrd="0" presId="urn:microsoft.com/office/officeart/2005/8/layout/list1"/>
    <dgm:cxn modelId="{94AF4073-DF13-406A-AADF-740936223AB1}" type="presParOf" srcId="{1E56377B-C290-4BA9-8613-C78BFAD2F495}" destId="{520F4982-37C2-441D-B446-9C503D409285}" srcOrd="0" destOrd="0" presId="urn:microsoft.com/office/officeart/2005/8/layout/list1"/>
    <dgm:cxn modelId="{3C6D3DDA-3385-4E62-BC0B-5DB9DAE043BC}" type="presParOf" srcId="{1E56377B-C290-4BA9-8613-C78BFAD2F495}" destId="{D610B65D-41AF-4D3F-85D9-D220AD2A7734}" srcOrd="1" destOrd="0" presId="urn:microsoft.com/office/officeart/2005/8/layout/list1"/>
    <dgm:cxn modelId="{0C734C9B-781A-45D9-A54D-A32F4011CD05}" type="presParOf" srcId="{053A6539-7B6E-4739-A763-F92E11245BBE}" destId="{65B7EECF-CFA0-4AEB-8C04-15B2FC62CD85}" srcOrd="5" destOrd="0" presId="urn:microsoft.com/office/officeart/2005/8/layout/list1"/>
    <dgm:cxn modelId="{524AB61D-5ADC-4CC5-AE94-8E3D0625700A}" type="presParOf" srcId="{053A6539-7B6E-4739-A763-F92E11245BBE}" destId="{327890BF-0B9E-4417-8A3C-A0734D46C935}" srcOrd="6" destOrd="0" presId="urn:microsoft.com/office/officeart/2005/8/layout/list1"/>
    <dgm:cxn modelId="{A5A08ADE-61A5-4235-A03D-6AFA3444CBBE}" type="presParOf" srcId="{053A6539-7B6E-4739-A763-F92E11245BBE}" destId="{9234B2F3-5375-474D-83F1-C724806D36E1}" srcOrd="7" destOrd="0" presId="urn:microsoft.com/office/officeart/2005/8/layout/list1"/>
    <dgm:cxn modelId="{5C8A9CAF-4C9D-4B09-9BBB-900663FF810F}" type="presParOf" srcId="{053A6539-7B6E-4739-A763-F92E11245BBE}" destId="{2C5F2B86-DB01-46DC-9744-F871824F5C02}" srcOrd="8" destOrd="0" presId="urn:microsoft.com/office/officeart/2005/8/layout/list1"/>
    <dgm:cxn modelId="{E17B4017-9493-441F-9A24-53880649ADD9}" type="presParOf" srcId="{2C5F2B86-DB01-46DC-9744-F871824F5C02}" destId="{99802E77-F820-4C85-8DFA-2CC571B3DA8B}" srcOrd="0" destOrd="0" presId="urn:microsoft.com/office/officeart/2005/8/layout/list1"/>
    <dgm:cxn modelId="{8C338282-523D-4D23-8FE3-25DA9D900832}" type="presParOf" srcId="{2C5F2B86-DB01-46DC-9744-F871824F5C02}" destId="{4BFD23EB-A9F4-4ABC-8DA6-DDC9B29EB458}" srcOrd="1" destOrd="0" presId="urn:microsoft.com/office/officeart/2005/8/layout/list1"/>
    <dgm:cxn modelId="{72447DF4-08EF-4311-A46D-5599BE0B47C8}" type="presParOf" srcId="{053A6539-7B6E-4739-A763-F92E11245BBE}" destId="{BD9F1799-B1AE-4EF4-B6E0-256EF6FAFD7C}" srcOrd="9" destOrd="0" presId="urn:microsoft.com/office/officeart/2005/8/layout/list1"/>
    <dgm:cxn modelId="{C75DF240-2B53-4A56-93B1-2D6593CED5DA}" type="presParOf" srcId="{053A6539-7B6E-4739-A763-F92E11245BBE}" destId="{232166BA-5A17-49F3-9544-CB10C74B5C42}"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B7C86D-D870-4E92-8259-25C85377CCE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FCAD82E-BE0A-4E85-B65D-69A6F5513081}">
      <dgm:prSet/>
      <dgm:spPr/>
      <dgm:t>
        <a:bodyPr/>
        <a:lstStyle/>
        <a:p>
          <a:r>
            <a:rPr lang="en-US"/>
            <a:t>39% of the respondents answered that their work has been evaluated </a:t>
          </a:r>
        </a:p>
      </dgm:t>
    </dgm:pt>
    <dgm:pt modelId="{C0028589-EB07-4882-83B1-21475BB72EF4}" type="parTrans" cxnId="{C50697F2-72B7-4C80-9156-A8CCD59A9FC4}">
      <dgm:prSet/>
      <dgm:spPr/>
      <dgm:t>
        <a:bodyPr/>
        <a:lstStyle/>
        <a:p>
          <a:endParaRPr lang="en-US" sz="4400"/>
        </a:p>
      </dgm:t>
    </dgm:pt>
    <dgm:pt modelId="{9FA701FF-4CEF-4DC7-8873-91BC64CF7166}" type="sibTrans" cxnId="{C50697F2-72B7-4C80-9156-A8CCD59A9FC4}">
      <dgm:prSet/>
      <dgm:spPr/>
      <dgm:t>
        <a:bodyPr/>
        <a:lstStyle/>
        <a:p>
          <a:endParaRPr lang="en-US"/>
        </a:p>
      </dgm:t>
    </dgm:pt>
    <dgm:pt modelId="{81F62BEB-FFDD-46B0-B7DA-254FED8A1B90}">
      <dgm:prSet/>
      <dgm:spPr/>
      <dgm:t>
        <a:bodyPr/>
        <a:lstStyle/>
        <a:p>
          <a:r>
            <a:rPr lang="en-US" dirty="0"/>
            <a:t>66.7% answered that they were informed about the results of the evaluation</a:t>
          </a:r>
        </a:p>
      </dgm:t>
    </dgm:pt>
    <dgm:pt modelId="{159CB7E2-5294-4CB7-9E83-E0DA2623E18D}" type="parTrans" cxnId="{8D99B86F-D32B-4923-BA86-EA010358E428}">
      <dgm:prSet/>
      <dgm:spPr/>
      <dgm:t>
        <a:bodyPr/>
        <a:lstStyle/>
        <a:p>
          <a:endParaRPr lang="en-US" sz="4400"/>
        </a:p>
      </dgm:t>
    </dgm:pt>
    <dgm:pt modelId="{2B1B7ED3-233D-4408-980B-86612D604EEA}" type="sibTrans" cxnId="{8D99B86F-D32B-4923-BA86-EA010358E428}">
      <dgm:prSet/>
      <dgm:spPr/>
      <dgm:t>
        <a:bodyPr/>
        <a:lstStyle/>
        <a:p>
          <a:endParaRPr lang="en-US"/>
        </a:p>
      </dgm:t>
    </dgm:pt>
    <dgm:pt modelId="{7C7A4253-8DBC-42B1-B518-6CA861A422AA}">
      <dgm:prSet/>
      <dgm:spPr/>
      <dgm:t>
        <a:bodyPr/>
        <a:lstStyle/>
        <a:p>
          <a:r>
            <a:rPr lang="en-US"/>
            <a:t>Most of the respondents suggest the participation of school principals (69.3%), school counselors (68.9%), students (68.1%) and fellow teachers (53.3%) in the evaluation of their work</a:t>
          </a:r>
          <a:endParaRPr lang="en-US" dirty="0"/>
        </a:p>
      </dgm:t>
    </dgm:pt>
    <dgm:pt modelId="{FB58C94C-E461-4C66-8DF0-B5881EBA85F6}" type="parTrans" cxnId="{4898C634-6689-49BE-B60B-038CFB20A827}">
      <dgm:prSet/>
      <dgm:spPr/>
      <dgm:t>
        <a:bodyPr/>
        <a:lstStyle/>
        <a:p>
          <a:endParaRPr lang="el-GR"/>
        </a:p>
      </dgm:t>
    </dgm:pt>
    <dgm:pt modelId="{38CBD634-B6CF-4A62-86C9-91ED9804B562}" type="sibTrans" cxnId="{4898C634-6689-49BE-B60B-038CFB20A827}">
      <dgm:prSet/>
      <dgm:spPr/>
      <dgm:t>
        <a:bodyPr/>
        <a:lstStyle/>
        <a:p>
          <a:endParaRPr lang="el-GR"/>
        </a:p>
      </dgm:t>
    </dgm:pt>
    <dgm:pt modelId="{60E0845B-9C13-4879-BD3F-DCADB6A4FC45}">
      <dgm:prSet/>
      <dgm:spPr/>
      <dgm:t>
        <a:bodyPr/>
        <a:lstStyle/>
        <a:p>
          <a:r>
            <a:rPr lang="en-US" dirty="0"/>
            <a:t>18.9% of them reported that it positively affected their professional development</a:t>
          </a:r>
        </a:p>
      </dgm:t>
    </dgm:pt>
    <dgm:pt modelId="{27BDFA98-9C4D-4F94-8E59-119816168585}" type="parTrans" cxnId="{5FF9303B-3C42-4832-95CA-D667B151523B}">
      <dgm:prSet/>
      <dgm:spPr/>
      <dgm:t>
        <a:bodyPr/>
        <a:lstStyle/>
        <a:p>
          <a:endParaRPr lang="el-GR"/>
        </a:p>
      </dgm:t>
    </dgm:pt>
    <dgm:pt modelId="{1762AA1E-5BD8-4C78-99E5-E9958DEB6ACE}" type="sibTrans" cxnId="{5FF9303B-3C42-4832-95CA-D667B151523B}">
      <dgm:prSet/>
      <dgm:spPr/>
      <dgm:t>
        <a:bodyPr/>
        <a:lstStyle/>
        <a:p>
          <a:endParaRPr lang="el-GR"/>
        </a:p>
      </dgm:t>
    </dgm:pt>
    <dgm:pt modelId="{081F07D4-7ADE-405A-A0FF-9CAF96D4D80A}">
      <dgm:prSet/>
      <dgm:spPr/>
      <dgm:t>
        <a:bodyPr/>
        <a:lstStyle/>
        <a:p>
          <a:r>
            <a:rPr lang="en-US"/>
            <a:t>47.2% believe that the evaluation had a positive effect on their educational work</a:t>
          </a:r>
          <a:endParaRPr lang="en-US" dirty="0"/>
        </a:p>
      </dgm:t>
    </dgm:pt>
    <dgm:pt modelId="{32DC752C-DE05-4FCF-902C-4D262AFBEAFB}" type="parTrans" cxnId="{3FBA40CF-826F-4670-9F11-6B3646524BBD}">
      <dgm:prSet/>
      <dgm:spPr/>
      <dgm:t>
        <a:bodyPr/>
        <a:lstStyle/>
        <a:p>
          <a:endParaRPr lang="el-GR"/>
        </a:p>
      </dgm:t>
    </dgm:pt>
    <dgm:pt modelId="{35C27167-BEE4-4689-86ED-A5BF2A9C120F}" type="sibTrans" cxnId="{3FBA40CF-826F-4670-9F11-6B3646524BBD}">
      <dgm:prSet/>
      <dgm:spPr/>
      <dgm:t>
        <a:bodyPr/>
        <a:lstStyle/>
        <a:p>
          <a:endParaRPr lang="el-GR"/>
        </a:p>
      </dgm:t>
    </dgm:pt>
    <dgm:pt modelId="{D642F292-43A9-462D-B91C-A4F24941EE7E}" type="pres">
      <dgm:prSet presAssocID="{CBB7C86D-D870-4E92-8259-25C85377CCE0}" presName="vert0" presStyleCnt="0">
        <dgm:presLayoutVars>
          <dgm:dir/>
          <dgm:animOne val="branch"/>
          <dgm:animLvl val="lvl"/>
        </dgm:presLayoutVars>
      </dgm:prSet>
      <dgm:spPr/>
    </dgm:pt>
    <dgm:pt modelId="{70B912F4-9C51-4265-B61C-066DEE479A7A}" type="pres">
      <dgm:prSet presAssocID="{3FCAD82E-BE0A-4E85-B65D-69A6F5513081}" presName="thickLine" presStyleLbl="alignNode1" presStyleIdx="0" presStyleCnt="5"/>
      <dgm:spPr/>
    </dgm:pt>
    <dgm:pt modelId="{A1BAF19A-2E2C-4903-AF81-BB6EA3D8E40C}" type="pres">
      <dgm:prSet presAssocID="{3FCAD82E-BE0A-4E85-B65D-69A6F5513081}" presName="horz1" presStyleCnt="0"/>
      <dgm:spPr/>
    </dgm:pt>
    <dgm:pt modelId="{01551A61-B3BF-46B8-A329-FC93EE1B52D7}" type="pres">
      <dgm:prSet presAssocID="{3FCAD82E-BE0A-4E85-B65D-69A6F5513081}" presName="tx1" presStyleLbl="revTx" presStyleIdx="0" presStyleCnt="5"/>
      <dgm:spPr/>
    </dgm:pt>
    <dgm:pt modelId="{32C51D37-493F-445E-8704-611942087E71}" type="pres">
      <dgm:prSet presAssocID="{3FCAD82E-BE0A-4E85-B65D-69A6F5513081}" presName="vert1" presStyleCnt="0"/>
      <dgm:spPr/>
    </dgm:pt>
    <dgm:pt modelId="{4F8E2172-D76E-4C8B-8407-29AE17BF746B}" type="pres">
      <dgm:prSet presAssocID="{81F62BEB-FFDD-46B0-B7DA-254FED8A1B90}" presName="thickLine" presStyleLbl="alignNode1" presStyleIdx="1" presStyleCnt="5"/>
      <dgm:spPr/>
    </dgm:pt>
    <dgm:pt modelId="{AFE08399-E4B1-4AE8-9CEC-053726B3E9D6}" type="pres">
      <dgm:prSet presAssocID="{81F62BEB-FFDD-46B0-B7DA-254FED8A1B90}" presName="horz1" presStyleCnt="0"/>
      <dgm:spPr/>
    </dgm:pt>
    <dgm:pt modelId="{9454EABA-AA90-471E-9B31-0DA338ADCA51}" type="pres">
      <dgm:prSet presAssocID="{81F62BEB-FFDD-46B0-B7DA-254FED8A1B90}" presName="tx1" presStyleLbl="revTx" presStyleIdx="1" presStyleCnt="5"/>
      <dgm:spPr/>
    </dgm:pt>
    <dgm:pt modelId="{B34B55AD-722C-4FCB-AA45-6CF65BE9A229}" type="pres">
      <dgm:prSet presAssocID="{81F62BEB-FFDD-46B0-B7DA-254FED8A1B90}" presName="vert1" presStyleCnt="0"/>
      <dgm:spPr/>
    </dgm:pt>
    <dgm:pt modelId="{BD089C26-B7C7-4330-AF95-F75D45F326B5}" type="pres">
      <dgm:prSet presAssocID="{081F07D4-7ADE-405A-A0FF-9CAF96D4D80A}" presName="thickLine" presStyleLbl="alignNode1" presStyleIdx="2" presStyleCnt="5"/>
      <dgm:spPr/>
    </dgm:pt>
    <dgm:pt modelId="{567CDCAE-8F2A-4DB4-AA6F-0009A1B8EFFD}" type="pres">
      <dgm:prSet presAssocID="{081F07D4-7ADE-405A-A0FF-9CAF96D4D80A}" presName="horz1" presStyleCnt="0"/>
      <dgm:spPr/>
    </dgm:pt>
    <dgm:pt modelId="{B43BC505-D2AD-414F-B776-B4953C0C15F5}" type="pres">
      <dgm:prSet presAssocID="{081F07D4-7ADE-405A-A0FF-9CAF96D4D80A}" presName="tx1" presStyleLbl="revTx" presStyleIdx="2" presStyleCnt="5"/>
      <dgm:spPr/>
    </dgm:pt>
    <dgm:pt modelId="{3BBBF214-E4AB-4CDF-B3DB-F3C2AD95E480}" type="pres">
      <dgm:prSet presAssocID="{081F07D4-7ADE-405A-A0FF-9CAF96D4D80A}" presName="vert1" presStyleCnt="0"/>
      <dgm:spPr/>
    </dgm:pt>
    <dgm:pt modelId="{B197AF27-6339-477A-A39E-11C449FA2617}" type="pres">
      <dgm:prSet presAssocID="{7C7A4253-8DBC-42B1-B518-6CA861A422AA}" presName="thickLine" presStyleLbl="alignNode1" presStyleIdx="3" presStyleCnt="5"/>
      <dgm:spPr/>
    </dgm:pt>
    <dgm:pt modelId="{1F9006AF-439D-437C-8AED-540CD286EEDA}" type="pres">
      <dgm:prSet presAssocID="{7C7A4253-8DBC-42B1-B518-6CA861A422AA}" presName="horz1" presStyleCnt="0"/>
      <dgm:spPr/>
    </dgm:pt>
    <dgm:pt modelId="{D4438F42-721E-4F85-80FC-CE2AD2516086}" type="pres">
      <dgm:prSet presAssocID="{7C7A4253-8DBC-42B1-B518-6CA861A422AA}" presName="tx1" presStyleLbl="revTx" presStyleIdx="3" presStyleCnt="5"/>
      <dgm:spPr/>
    </dgm:pt>
    <dgm:pt modelId="{A56FFD02-1EE7-48AC-A362-212A360EB157}" type="pres">
      <dgm:prSet presAssocID="{7C7A4253-8DBC-42B1-B518-6CA861A422AA}" presName="vert1" presStyleCnt="0"/>
      <dgm:spPr/>
    </dgm:pt>
    <dgm:pt modelId="{C2D5274E-FD2D-4464-824B-5D88F65442BF}" type="pres">
      <dgm:prSet presAssocID="{60E0845B-9C13-4879-BD3F-DCADB6A4FC45}" presName="thickLine" presStyleLbl="alignNode1" presStyleIdx="4" presStyleCnt="5"/>
      <dgm:spPr/>
    </dgm:pt>
    <dgm:pt modelId="{AF69DACC-C0BB-421C-9F07-B4B7BEB49B70}" type="pres">
      <dgm:prSet presAssocID="{60E0845B-9C13-4879-BD3F-DCADB6A4FC45}" presName="horz1" presStyleCnt="0"/>
      <dgm:spPr/>
    </dgm:pt>
    <dgm:pt modelId="{A7DCCD6F-8663-4807-9650-ECE5D2296010}" type="pres">
      <dgm:prSet presAssocID="{60E0845B-9C13-4879-BD3F-DCADB6A4FC45}" presName="tx1" presStyleLbl="revTx" presStyleIdx="4" presStyleCnt="5"/>
      <dgm:spPr/>
    </dgm:pt>
    <dgm:pt modelId="{F4A6756A-6AFF-4C3D-A7F0-CAAC6697D651}" type="pres">
      <dgm:prSet presAssocID="{60E0845B-9C13-4879-BD3F-DCADB6A4FC45}" presName="vert1" presStyleCnt="0"/>
      <dgm:spPr/>
    </dgm:pt>
  </dgm:ptLst>
  <dgm:cxnLst>
    <dgm:cxn modelId="{D3708220-9937-4E09-B4B6-78A3D5AED431}" type="presOf" srcId="{60E0845B-9C13-4879-BD3F-DCADB6A4FC45}" destId="{A7DCCD6F-8663-4807-9650-ECE5D2296010}" srcOrd="0" destOrd="0" presId="urn:microsoft.com/office/officeart/2008/layout/LinedList"/>
    <dgm:cxn modelId="{4898C634-6689-49BE-B60B-038CFB20A827}" srcId="{CBB7C86D-D870-4E92-8259-25C85377CCE0}" destId="{7C7A4253-8DBC-42B1-B518-6CA861A422AA}" srcOrd="3" destOrd="0" parTransId="{FB58C94C-E461-4C66-8DF0-B5881EBA85F6}" sibTransId="{38CBD634-B6CF-4A62-86C9-91ED9804B562}"/>
    <dgm:cxn modelId="{5FF9303B-3C42-4832-95CA-D667B151523B}" srcId="{CBB7C86D-D870-4E92-8259-25C85377CCE0}" destId="{60E0845B-9C13-4879-BD3F-DCADB6A4FC45}" srcOrd="4" destOrd="0" parTransId="{27BDFA98-9C4D-4F94-8E59-119816168585}" sibTransId="{1762AA1E-5BD8-4C78-99E5-E9958DEB6ACE}"/>
    <dgm:cxn modelId="{8D99B86F-D32B-4923-BA86-EA010358E428}" srcId="{CBB7C86D-D870-4E92-8259-25C85377CCE0}" destId="{81F62BEB-FFDD-46B0-B7DA-254FED8A1B90}" srcOrd="1" destOrd="0" parTransId="{159CB7E2-5294-4CB7-9E83-E0DA2623E18D}" sibTransId="{2B1B7ED3-233D-4408-980B-86612D604EEA}"/>
    <dgm:cxn modelId="{4D160E72-2437-419B-9B37-CAEBBFA411E6}" type="presOf" srcId="{81F62BEB-FFDD-46B0-B7DA-254FED8A1B90}" destId="{9454EABA-AA90-471E-9B31-0DA338ADCA51}" srcOrd="0" destOrd="0" presId="urn:microsoft.com/office/officeart/2008/layout/LinedList"/>
    <dgm:cxn modelId="{83451C8D-F2F9-437A-89BB-A3A35B4171FE}" type="presOf" srcId="{7C7A4253-8DBC-42B1-B518-6CA861A422AA}" destId="{D4438F42-721E-4F85-80FC-CE2AD2516086}" srcOrd="0" destOrd="0" presId="urn:microsoft.com/office/officeart/2008/layout/LinedList"/>
    <dgm:cxn modelId="{16CF72B4-4BBB-4875-A713-DD97C3D66A68}" type="presOf" srcId="{081F07D4-7ADE-405A-A0FF-9CAF96D4D80A}" destId="{B43BC505-D2AD-414F-B776-B4953C0C15F5}" srcOrd="0" destOrd="0" presId="urn:microsoft.com/office/officeart/2008/layout/LinedList"/>
    <dgm:cxn modelId="{99B1C1B5-78E0-420D-AF2B-D1EA30516714}" type="presOf" srcId="{3FCAD82E-BE0A-4E85-B65D-69A6F5513081}" destId="{01551A61-B3BF-46B8-A329-FC93EE1B52D7}" srcOrd="0" destOrd="0" presId="urn:microsoft.com/office/officeart/2008/layout/LinedList"/>
    <dgm:cxn modelId="{3FBA40CF-826F-4670-9F11-6B3646524BBD}" srcId="{CBB7C86D-D870-4E92-8259-25C85377CCE0}" destId="{081F07D4-7ADE-405A-A0FF-9CAF96D4D80A}" srcOrd="2" destOrd="0" parTransId="{32DC752C-DE05-4FCF-902C-4D262AFBEAFB}" sibTransId="{35C27167-BEE4-4689-86ED-A5BF2A9C120F}"/>
    <dgm:cxn modelId="{0031C5DF-853F-40BC-9CBA-4B7D892B687C}" type="presOf" srcId="{CBB7C86D-D870-4E92-8259-25C85377CCE0}" destId="{D642F292-43A9-462D-B91C-A4F24941EE7E}" srcOrd="0" destOrd="0" presId="urn:microsoft.com/office/officeart/2008/layout/LinedList"/>
    <dgm:cxn modelId="{C50697F2-72B7-4C80-9156-A8CCD59A9FC4}" srcId="{CBB7C86D-D870-4E92-8259-25C85377CCE0}" destId="{3FCAD82E-BE0A-4E85-B65D-69A6F5513081}" srcOrd="0" destOrd="0" parTransId="{C0028589-EB07-4882-83B1-21475BB72EF4}" sibTransId="{9FA701FF-4CEF-4DC7-8873-91BC64CF7166}"/>
    <dgm:cxn modelId="{A32D504A-EAB1-48D6-B37F-8E164E9F420E}" type="presParOf" srcId="{D642F292-43A9-462D-B91C-A4F24941EE7E}" destId="{70B912F4-9C51-4265-B61C-066DEE479A7A}" srcOrd="0" destOrd="0" presId="urn:microsoft.com/office/officeart/2008/layout/LinedList"/>
    <dgm:cxn modelId="{03A92EC6-9219-46AB-B852-7BF04C817684}" type="presParOf" srcId="{D642F292-43A9-462D-B91C-A4F24941EE7E}" destId="{A1BAF19A-2E2C-4903-AF81-BB6EA3D8E40C}" srcOrd="1" destOrd="0" presId="urn:microsoft.com/office/officeart/2008/layout/LinedList"/>
    <dgm:cxn modelId="{02BE3CD4-64B9-42E1-8C64-B0947E61F803}" type="presParOf" srcId="{A1BAF19A-2E2C-4903-AF81-BB6EA3D8E40C}" destId="{01551A61-B3BF-46B8-A329-FC93EE1B52D7}" srcOrd="0" destOrd="0" presId="urn:microsoft.com/office/officeart/2008/layout/LinedList"/>
    <dgm:cxn modelId="{CFA696E6-1C37-4C5A-BF0E-8E870810E5B0}" type="presParOf" srcId="{A1BAF19A-2E2C-4903-AF81-BB6EA3D8E40C}" destId="{32C51D37-493F-445E-8704-611942087E71}" srcOrd="1" destOrd="0" presId="urn:microsoft.com/office/officeart/2008/layout/LinedList"/>
    <dgm:cxn modelId="{6E2CAF11-6D6C-4549-807B-1ED9D3E5450E}" type="presParOf" srcId="{D642F292-43A9-462D-B91C-A4F24941EE7E}" destId="{4F8E2172-D76E-4C8B-8407-29AE17BF746B}" srcOrd="2" destOrd="0" presId="urn:microsoft.com/office/officeart/2008/layout/LinedList"/>
    <dgm:cxn modelId="{B439B55A-4EBD-4AFB-9B9A-1A6095A00345}" type="presParOf" srcId="{D642F292-43A9-462D-B91C-A4F24941EE7E}" destId="{AFE08399-E4B1-4AE8-9CEC-053726B3E9D6}" srcOrd="3" destOrd="0" presId="urn:microsoft.com/office/officeart/2008/layout/LinedList"/>
    <dgm:cxn modelId="{0557A81F-AF09-41D2-8541-8EAA639A637E}" type="presParOf" srcId="{AFE08399-E4B1-4AE8-9CEC-053726B3E9D6}" destId="{9454EABA-AA90-471E-9B31-0DA338ADCA51}" srcOrd="0" destOrd="0" presId="urn:microsoft.com/office/officeart/2008/layout/LinedList"/>
    <dgm:cxn modelId="{EA964E70-8F4D-409B-9550-4ED3B05FBF8E}" type="presParOf" srcId="{AFE08399-E4B1-4AE8-9CEC-053726B3E9D6}" destId="{B34B55AD-722C-4FCB-AA45-6CF65BE9A229}" srcOrd="1" destOrd="0" presId="urn:microsoft.com/office/officeart/2008/layout/LinedList"/>
    <dgm:cxn modelId="{685756E0-C861-4516-A197-8191A67DE946}" type="presParOf" srcId="{D642F292-43A9-462D-B91C-A4F24941EE7E}" destId="{BD089C26-B7C7-4330-AF95-F75D45F326B5}" srcOrd="4" destOrd="0" presId="urn:microsoft.com/office/officeart/2008/layout/LinedList"/>
    <dgm:cxn modelId="{D22EB5F0-7976-444B-8AF8-6073E6B51C60}" type="presParOf" srcId="{D642F292-43A9-462D-B91C-A4F24941EE7E}" destId="{567CDCAE-8F2A-4DB4-AA6F-0009A1B8EFFD}" srcOrd="5" destOrd="0" presId="urn:microsoft.com/office/officeart/2008/layout/LinedList"/>
    <dgm:cxn modelId="{8D7C42BC-B745-4326-ACF3-37E4AC4E0884}" type="presParOf" srcId="{567CDCAE-8F2A-4DB4-AA6F-0009A1B8EFFD}" destId="{B43BC505-D2AD-414F-B776-B4953C0C15F5}" srcOrd="0" destOrd="0" presId="urn:microsoft.com/office/officeart/2008/layout/LinedList"/>
    <dgm:cxn modelId="{E785A895-3F95-4059-86D6-26EE5A5C52CC}" type="presParOf" srcId="{567CDCAE-8F2A-4DB4-AA6F-0009A1B8EFFD}" destId="{3BBBF214-E4AB-4CDF-B3DB-F3C2AD95E480}" srcOrd="1" destOrd="0" presId="urn:microsoft.com/office/officeart/2008/layout/LinedList"/>
    <dgm:cxn modelId="{E1B36FBC-8987-4D4C-B530-5708B9255988}" type="presParOf" srcId="{D642F292-43A9-462D-B91C-A4F24941EE7E}" destId="{B197AF27-6339-477A-A39E-11C449FA2617}" srcOrd="6" destOrd="0" presId="urn:microsoft.com/office/officeart/2008/layout/LinedList"/>
    <dgm:cxn modelId="{16480B1F-66CA-4EBE-A724-F87794C3FC32}" type="presParOf" srcId="{D642F292-43A9-462D-B91C-A4F24941EE7E}" destId="{1F9006AF-439D-437C-8AED-540CD286EEDA}" srcOrd="7" destOrd="0" presId="urn:microsoft.com/office/officeart/2008/layout/LinedList"/>
    <dgm:cxn modelId="{E3356A7F-C04A-4516-B9EA-FCA5A3D746C3}" type="presParOf" srcId="{1F9006AF-439D-437C-8AED-540CD286EEDA}" destId="{D4438F42-721E-4F85-80FC-CE2AD2516086}" srcOrd="0" destOrd="0" presId="urn:microsoft.com/office/officeart/2008/layout/LinedList"/>
    <dgm:cxn modelId="{C5F1A13F-FA3F-4A77-8BBB-746EEE800E65}" type="presParOf" srcId="{1F9006AF-439D-437C-8AED-540CD286EEDA}" destId="{A56FFD02-1EE7-48AC-A362-212A360EB157}" srcOrd="1" destOrd="0" presId="urn:microsoft.com/office/officeart/2008/layout/LinedList"/>
    <dgm:cxn modelId="{8246D52F-FB67-47DE-88F0-A2FB5D155222}" type="presParOf" srcId="{D642F292-43A9-462D-B91C-A4F24941EE7E}" destId="{C2D5274E-FD2D-4464-824B-5D88F65442BF}" srcOrd="8" destOrd="0" presId="urn:microsoft.com/office/officeart/2008/layout/LinedList"/>
    <dgm:cxn modelId="{06C9D6A9-F906-4300-A834-2C9BB8949CD6}" type="presParOf" srcId="{D642F292-43A9-462D-B91C-A4F24941EE7E}" destId="{AF69DACC-C0BB-421C-9F07-B4B7BEB49B70}" srcOrd="9" destOrd="0" presId="urn:microsoft.com/office/officeart/2008/layout/LinedList"/>
    <dgm:cxn modelId="{B8AC93B9-2932-46C9-9968-EC89796B32C7}" type="presParOf" srcId="{AF69DACC-C0BB-421C-9F07-B4B7BEB49B70}" destId="{A7DCCD6F-8663-4807-9650-ECE5D2296010}" srcOrd="0" destOrd="0" presId="urn:microsoft.com/office/officeart/2008/layout/LinedList"/>
    <dgm:cxn modelId="{C54CDCAF-DA1B-4506-B529-D010F44DE1C2}" type="presParOf" srcId="{AF69DACC-C0BB-421C-9F07-B4B7BEB49B70}" destId="{F4A6756A-6AFF-4C3D-A7F0-CAAC6697D651}"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B7C86D-D870-4E92-8259-25C85377CCE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195D442-1D1C-4448-B472-BB0EAAF826BE}">
      <dgm:prSet custT="1"/>
      <dgm:spPr/>
      <dgm:t>
        <a:bodyPr/>
        <a:lstStyle/>
        <a:p>
          <a:r>
            <a:rPr lang="en-US" sz="2000"/>
            <a:t>Few of the respondents agreed with the involvement of parents (32%), the local community (16.9%) or some other body (26.4%) in the evaluation of their project.</a:t>
          </a:r>
        </a:p>
      </dgm:t>
    </dgm:pt>
    <dgm:pt modelId="{91511D58-B905-4513-972F-E8E0B62F4451}" type="parTrans" cxnId="{1DBB80D0-E125-4D22-B849-81A047411D0F}">
      <dgm:prSet/>
      <dgm:spPr/>
      <dgm:t>
        <a:bodyPr/>
        <a:lstStyle/>
        <a:p>
          <a:endParaRPr lang="en-US" sz="4000"/>
        </a:p>
      </dgm:t>
    </dgm:pt>
    <dgm:pt modelId="{9FED80A2-00E5-46B8-980F-B1E7766C71DC}" type="sibTrans" cxnId="{1DBB80D0-E125-4D22-B849-81A047411D0F}">
      <dgm:prSet/>
      <dgm:spPr/>
      <dgm:t>
        <a:bodyPr/>
        <a:lstStyle/>
        <a:p>
          <a:endParaRPr lang="en-US" sz="3600"/>
        </a:p>
      </dgm:t>
    </dgm:pt>
    <dgm:pt modelId="{04EC06C4-0368-4298-9CB2-7675F985FF81}">
      <dgm:prSet custT="1"/>
      <dgm:spPr/>
      <dgm:t>
        <a:bodyPr/>
        <a:lstStyle/>
        <a:p>
          <a:r>
            <a:rPr lang="en-US" sz="2000"/>
            <a:t>Regarding teachers' views on "assessment methods", 51.4% of the respondents who answered the relevant question (Question 59) supported the classroom visit as a "merit assessment method" </a:t>
          </a:r>
        </a:p>
      </dgm:t>
    </dgm:pt>
    <dgm:pt modelId="{AD93BD7C-521C-4DF8-9CFC-87B8AF9B46A7}" type="parTrans" cxnId="{C744738B-9366-4682-B3B5-91264F2E8C1C}">
      <dgm:prSet/>
      <dgm:spPr/>
      <dgm:t>
        <a:bodyPr/>
        <a:lstStyle/>
        <a:p>
          <a:endParaRPr lang="en-US" sz="4000"/>
        </a:p>
      </dgm:t>
    </dgm:pt>
    <dgm:pt modelId="{7213C537-7362-4AEB-BE8C-0B68AACBDEFC}" type="sibTrans" cxnId="{C744738B-9366-4682-B3B5-91264F2E8C1C}">
      <dgm:prSet/>
      <dgm:spPr/>
      <dgm:t>
        <a:bodyPr/>
        <a:lstStyle/>
        <a:p>
          <a:endParaRPr lang="en-US" sz="3600"/>
        </a:p>
      </dgm:t>
    </dgm:pt>
    <dgm:pt modelId="{3614AE09-FA39-4417-872D-1B2E9859D93C}">
      <dgm:prSet custT="1"/>
      <dgm:spPr/>
      <dgm:t>
        <a:bodyPr/>
        <a:lstStyle/>
        <a:p>
          <a:r>
            <a:rPr lang="en-US" sz="2000"/>
            <a:t>The rest of the teachers consider the questions to the students (37.9%) and the interview with the school principal (26.3%) as meritorious methods for their evaluation.</a:t>
          </a:r>
        </a:p>
      </dgm:t>
    </dgm:pt>
    <dgm:pt modelId="{A827C2A0-B9AC-44A8-8099-285172E35924}" type="parTrans" cxnId="{DEB82DC3-9C25-4D82-A19A-A2B8DEDF3323}">
      <dgm:prSet/>
      <dgm:spPr/>
      <dgm:t>
        <a:bodyPr/>
        <a:lstStyle/>
        <a:p>
          <a:endParaRPr lang="en-US" sz="4000"/>
        </a:p>
      </dgm:t>
    </dgm:pt>
    <dgm:pt modelId="{9B317DE3-8008-4033-BCD5-33F3A5D67DBA}" type="sibTrans" cxnId="{DEB82DC3-9C25-4D82-A19A-A2B8DEDF3323}">
      <dgm:prSet/>
      <dgm:spPr/>
      <dgm:t>
        <a:bodyPr/>
        <a:lstStyle/>
        <a:p>
          <a:endParaRPr lang="en-US" sz="3600"/>
        </a:p>
      </dgm:t>
    </dgm:pt>
    <dgm:pt modelId="{F397DE5E-93F4-487F-BE86-A9E920660DD4}">
      <dgm:prSet custT="1"/>
      <dgm:spPr/>
      <dgm:t>
        <a:bodyPr/>
        <a:lstStyle/>
        <a:p>
          <a:r>
            <a:rPr lang="en-US" sz="2000"/>
            <a:t>Finally, teachers believe that evaluation should be linked to grade (78.2%) and salary (63.7%) "rewards" but not corresponding "impacts".</a:t>
          </a:r>
        </a:p>
      </dgm:t>
    </dgm:pt>
    <dgm:pt modelId="{9CBD65D7-AC3A-4999-BF1A-299E906CFC7D}" type="parTrans" cxnId="{09121896-E9EE-4B5C-ADC2-353A6271509E}">
      <dgm:prSet/>
      <dgm:spPr/>
      <dgm:t>
        <a:bodyPr/>
        <a:lstStyle/>
        <a:p>
          <a:endParaRPr lang="en-US" sz="4000"/>
        </a:p>
      </dgm:t>
    </dgm:pt>
    <dgm:pt modelId="{3FF6115D-E156-423D-A9A2-E1231A6CCA40}" type="sibTrans" cxnId="{09121896-E9EE-4B5C-ADC2-353A6271509E}">
      <dgm:prSet/>
      <dgm:spPr/>
      <dgm:t>
        <a:bodyPr/>
        <a:lstStyle/>
        <a:p>
          <a:endParaRPr lang="en-US" sz="3600"/>
        </a:p>
      </dgm:t>
    </dgm:pt>
    <dgm:pt modelId="{78106EFD-C667-44E0-B59E-7E0FDC20AE6D}" type="pres">
      <dgm:prSet presAssocID="{CBB7C86D-D870-4E92-8259-25C85377CCE0}" presName="vert0" presStyleCnt="0">
        <dgm:presLayoutVars>
          <dgm:dir/>
          <dgm:animOne val="branch"/>
          <dgm:animLvl val="lvl"/>
        </dgm:presLayoutVars>
      </dgm:prSet>
      <dgm:spPr/>
    </dgm:pt>
    <dgm:pt modelId="{F3091656-3954-4D02-965A-A7CCCFAFAAE2}" type="pres">
      <dgm:prSet presAssocID="{0195D442-1D1C-4448-B472-BB0EAAF826BE}" presName="thickLine" presStyleLbl="alignNode1" presStyleIdx="0" presStyleCnt="4"/>
      <dgm:spPr/>
    </dgm:pt>
    <dgm:pt modelId="{F61E0531-6A6E-404B-92EF-1E411A2DA3CF}" type="pres">
      <dgm:prSet presAssocID="{0195D442-1D1C-4448-B472-BB0EAAF826BE}" presName="horz1" presStyleCnt="0"/>
      <dgm:spPr/>
    </dgm:pt>
    <dgm:pt modelId="{365E670C-C3E1-489E-AF16-650C3B5F290B}" type="pres">
      <dgm:prSet presAssocID="{0195D442-1D1C-4448-B472-BB0EAAF826BE}" presName="tx1" presStyleLbl="revTx" presStyleIdx="0" presStyleCnt="4"/>
      <dgm:spPr/>
    </dgm:pt>
    <dgm:pt modelId="{9BCEF1C9-9801-46FA-9728-8C6E43B532B0}" type="pres">
      <dgm:prSet presAssocID="{0195D442-1D1C-4448-B472-BB0EAAF826BE}" presName="vert1" presStyleCnt="0"/>
      <dgm:spPr/>
    </dgm:pt>
    <dgm:pt modelId="{69058E08-2859-4FBA-9534-46BC5732523D}" type="pres">
      <dgm:prSet presAssocID="{04EC06C4-0368-4298-9CB2-7675F985FF81}" presName="thickLine" presStyleLbl="alignNode1" presStyleIdx="1" presStyleCnt="4"/>
      <dgm:spPr/>
    </dgm:pt>
    <dgm:pt modelId="{BD907A1F-468B-4D7E-9FB3-3891D6DCF8C4}" type="pres">
      <dgm:prSet presAssocID="{04EC06C4-0368-4298-9CB2-7675F985FF81}" presName="horz1" presStyleCnt="0"/>
      <dgm:spPr/>
    </dgm:pt>
    <dgm:pt modelId="{7279BD63-75CC-40D6-A0D9-244F37888070}" type="pres">
      <dgm:prSet presAssocID="{04EC06C4-0368-4298-9CB2-7675F985FF81}" presName="tx1" presStyleLbl="revTx" presStyleIdx="1" presStyleCnt="4"/>
      <dgm:spPr/>
    </dgm:pt>
    <dgm:pt modelId="{BD70D68F-F5C1-487A-B33B-3B4D0A0C6B04}" type="pres">
      <dgm:prSet presAssocID="{04EC06C4-0368-4298-9CB2-7675F985FF81}" presName="vert1" presStyleCnt="0"/>
      <dgm:spPr/>
    </dgm:pt>
    <dgm:pt modelId="{0A8691D8-24E0-4807-941E-F1525D0E4F25}" type="pres">
      <dgm:prSet presAssocID="{3614AE09-FA39-4417-872D-1B2E9859D93C}" presName="thickLine" presStyleLbl="alignNode1" presStyleIdx="2" presStyleCnt="4"/>
      <dgm:spPr/>
    </dgm:pt>
    <dgm:pt modelId="{74C83A7B-B36A-41C1-A21D-DEE0A7BD1683}" type="pres">
      <dgm:prSet presAssocID="{3614AE09-FA39-4417-872D-1B2E9859D93C}" presName="horz1" presStyleCnt="0"/>
      <dgm:spPr/>
    </dgm:pt>
    <dgm:pt modelId="{E410FED1-CCAB-4C30-AC7E-DBBA5BC539DC}" type="pres">
      <dgm:prSet presAssocID="{3614AE09-FA39-4417-872D-1B2E9859D93C}" presName="tx1" presStyleLbl="revTx" presStyleIdx="2" presStyleCnt="4"/>
      <dgm:spPr/>
    </dgm:pt>
    <dgm:pt modelId="{FB5AEDA4-FCB2-4E23-B768-2CA4966817BE}" type="pres">
      <dgm:prSet presAssocID="{3614AE09-FA39-4417-872D-1B2E9859D93C}" presName="vert1" presStyleCnt="0"/>
      <dgm:spPr/>
    </dgm:pt>
    <dgm:pt modelId="{0E2E3D86-5828-48CB-A32C-D5B138FFD9C3}" type="pres">
      <dgm:prSet presAssocID="{F397DE5E-93F4-487F-BE86-A9E920660DD4}" presName="thickLine" presStyleLbl="alignNode1" presStyleIdx="3" presStyleCnt="4"/>
      <dgm:spPr/>
    </dgm:pt>
    <dgm:pt modelId="{A7DCB9F8-D841-466E-96C1-CD2588295F1C}" type="pres">
      <dgm:prSet presAssocID="{F397DE5E-93F4-487F-BE86-A9E920660DD4}" presName="horz1" presStyleCnt="0"/>
      <dgm:spPr/>
    </dgm:pt>
    <dgm:pt modelId="{52A335FB-65B9-41F9-A5C1-30616EE3E905}" type="pres">
      <dgm:prSet presAssocID="{F397DE5E-93F4-487F-BE86-A9E920660DD4}" presName="tx1" presStyleLbl="revTx" presStyleIdx="3" presStyleCnt="4"/>
      <dgm:spPr/>
    </dgm:pt>
    <dgm:pt modelId="{3BFC36E6-534E-41C0-B08C-E914972FA130}" type="pres">
      <dgm:prSet presAssocID="{F397DE5E-93F4-487F-BE86-A9E920660DD4}" presName="vert1" presStyleCnt="0"/>
      <dgm:spPr/>
    </dgm:pt>
  </dgm:ptLst>
  <dgm:cxnLst>
    <dgm:cxn modelId="{03FCF463-FBE8-4F3F-9796-6A3BA7F8E951}" type="presOf" srcId="{CBB7C86D-D870-4E92-8259-25C85377CCE0}" destId="{78106EFD-C667-44E0-B59E-7E0FDC20AE6D}" srcOrd="0" destOrd="0" presId="urn:microsoft.com/office/officeart/2008/layout/LinedList"/>
    <dgm:cxn modelId="{C744738B-9366-4682-B3B5-91264F2E8C1C}" srcId="{CBB7C86D-D870-4E92-8259-25C85377CCE0}" destId="{04EC06C4-0368-4298-9CB2-7675F985FF81}" srcOrd="1" destOrd="0" parTransId="{AD93BD7C-521C-4DF8-9CFC-87B8AF9B46A7}" sibTransId="{7213C537-7362-4AEB-BE8C-0B68AACBDEFC}"/>
    <dgm:cxn modelId="{00AE398E-6EC0-4794-8BC2-87A32D41A876}" type="presOf" srcId="{0195D442-1D1C-4448-B472-BB0EAAF826BE}" destId="{365E670C-C3E1-489E-AF16-650C3B5F290B}" srcOrd="0" destOrd="0" presId="urn:microsoft.com/office/officeart/2008/layout/LinedList"/>
    <dgm:cxn modelId="{09121896-E9EE-4B5C-ADC2-353A6271509E}" srcId="{CBB7C86D-D870-4E92-8259-25C85377CCE0}" destId="{F397DE5E-93F4-487F-BE86-A9E920660DD4}" srcOrd="3" destOrd="0" parTransId="{9CBD65D7-AC3A-4999-BF1A-299E906CFC7D}" sibTransId="{3FF6115D-E156-423D-A9A2-E1231A6CCA40}"/>
    <dgm:cxn modelId="{4A83D0AA-E7A9-4D2E-9B23-A09229995030}" type="presOf" srcId="{04EC06C4-0368-4298-9CB2-7675F985FF81}" destId="{7279BD63-75CC-40D6-A0D9-244F37888070}" srcOrd="0" destOrd="0" presId="urn:microsoft.com/office/officeart/2008/layout/LinedList"/>
    <dgm:cxn modelId="{DEB82DC3-9C25-4D82-A19A-A2B8DEDF3323}" srcId="{CBB7C86D-D870-4E92-8259-25C85377CCE0}" destId="{3614AE09-FA39-4417-872D-1B2E9859D93C}" srcOrd="2" destOrd="0" parTransId="{A827C2A0-B9AC-44A8-8099-285172E35924}" sibTransId="{9B317DE3-8008-4033-BCD5-33F3A5D67DBA}"/>
    <dgm:cxn modelId="{1DBB80D0-E125-4D22-B849-81A047411D0F}" srcId="{CBB7C86D-D870-4E92-8259-25C85377CCE0}" destId="{0195D442-1D1C-4448-B472-BB0EAAF826BE}" srcOrd="0" destOrd="0" parTransId="{91511D58-B905-4513-972F-E8E0B62F4451}" sibTransId="{9FED80A2-00E5-46B8-980F-B1E7766C71DC}"/>
    <dgm:cxn modelId="{D26636D9-3FD7-4F9A-8989-D7079FA514C9}" type="presOf" srcId="{F397DE5E-93F4-487F-BE86-A9E920660DD4}" destId="{52A335FB-65B9-41F9-A5C1-30616EE3E905}" srcOrd="0" destOrd="0" presId="urn:microsoft.com/office/officeart/2008/layout/LinedList"/>
    <dgm:cxn modelId="{FEE252F1-E4DE-4A2D-B54D-E7EF5E7108FA}" type="presOf" srcId="{3614AE09-FA39-4417-872D-1B2E9859D93C}" destId="{E410FED1-CCAB-4C30-AC7E-DBBA5BC539DC}" srcOrd="0" destOrd="0" presId="urn:microsoft.com/office/officeart/2008/layout/LinedList"/>
    <dgm:cxn modelId="{7811E4FB-732C-4F5B-AE18-694C24B5B1AA}" type="presParOf" srcId="{78106EFD-C667-44E0-B59E-7E0FDC20AE6D}" destId="{F3091656-3954-4D02-965A-A7CCCFAFAAE2}" srcOrd="0" destOrd="0" presId="urn:microsoft.com/office/officeart/2008/layout/LinedList"/>
    <dgm:cxn modelId="{18B52E5A-48D6-479F-8F8D-AC1A5725EC96}" type="presParOf" srcId="{78106EFD-C667-44E0-B59E-7E0FDC20AE6D}" destId="{F61E0531-6A6E-404B-92EF-1E411A2DA3CF}" srcOrd="1" destOrd="0" presId="urn:microsoft.com/office/officeart/2008/layout/LinedList"/>
    <dgm:cxn modelId="{A10C3BE8-002C-46A7-9681-2DFAB12C9D89}" type="presParOf" srcId="{F61E0531-6A6E-404B-92EF-1E411A2DA3CF}" destId="{365E670C-C3E1-489E-AF16-650C3B5F290B}" srcOrd="0" destOrd="0" presId="urn:microsoft.com/office/officeart/2008/layout/LinedList"/>
    <dgm:cxn modelId="{89D88DB0-63D4-45DD-B306-93DCB4F31314}" type="presParOf" srcId="{F61E0531-6A6E-404B-92EF-1E411A2DA3CF}" destId="{9BCEF1C9-9801-46FA-9728-8C6E43B532B0}" srcOrd="1" destOrd="0" presId="urn:microsoft.com/office/officeart/2008/layout/LinedList"/>
    <dgm:cxn modelId="{43982C8C-3A28-4011-99D7-ECD9A0B7067A}" type="presParOf" srcId="{78106EFD-C667-44E0-B59E-7E0FDC20AE6D}" destId="{69058E08-2859-4FBA-9534-46BC5732523D}" srcOrd="2" destOrd="0" presId="urn:microsoft.com/office/officeart/2008/layout/LinedList"/>
    <dgm:cxn modelId="{32A74150-4DFF-4365-AFFF-5ED7BC0E1495}" type="presParOf" srcId="{78106EFD-C667-44E0-B59E-7E0FDC20AE6D}" destId="{BD907A1F-468B-4D7E-9FB3-3891D6DCF8C4}" srcOrd="3" destOrd="0" presId="urn:microsoft.com/office/officeart/2008/layout/LinedList"/>
    <dgm:cxn modelId="{D9F87703-D4B4-4DE3-B0E1-8BA11F862EE7}" type="presParOf" srcId="{BD907A1F-468B-4D7E-9FB3-3891D6DCF8C4}" destId="{7279BD63-75CC-40D6-A0D9-244F37888070}" srcOrd="0" destOrd="0" presId="urn:microsoft.com/office/officeart/2008/layout/LinedList"/>
    <dgm:cxn modelId="{51A8F8E3-7E77-40B4-B3F4-18B08D1AC223}" type="presParOf" srcId="{BD907A1F-468B-4D7E-9FB3-3891D6DCF8C4}" destId="{BD70D68F-F5C1-487A-B33B-3B4D0A0C6B04}" srcOrd="1" destOrd="0" presId="urn:microsoft.com/office/officeart/2008/layout/LinedList"/>
    <dgm:cxn modelId="{267A9AA0-4BEC-49CC-88EB-3C50E45D9CA1}" type="presParOf" srcId="{78106EFD-C667-44E0-B59E-7E0FDC20AE6D}" destId="{0A8691D8-24E0-4807-941E-F1525D0E4F25}" srcOrd="4" destOrd="0" presId="urn:microsoft.com/office/officeart/2008/layout/LinedList"/>
    <dgm:cxn modelId="{EF2B540F-53AD-4368-9C7D-D1981BAEC5A5}" type="presParOf" srcId="{78106EFD-C667-44E0-B59E-7E0FDC20AE6D}" destId="{74C83A7B-B36A-41C1-A21D-DEE0A7BD1683}" srcOrd="5" destOrd="0" presId="urn:microsoft.com/office/officeart/2008/layout/LinedList"/>
    <dgm:cxn modelId="{3D45E956-2A16-4EA7-BFEF-F28443886E40}" type="presParOf" srcId="{74C83A7B-B36A-41C1-A21D-DEE0A7BD1683}" destId="{E410FED1-CCAB-4C30-AC7E-DBBA5BC539DC}" srcOrd="0" destOrd="0" presId="urn:microsoft.com/office/officeart/2008/layout/LinedList"/>
    <dgm:cxn modelId="{C72365B3-64AD-4693-80CB-E7A48AFDDA7C}" type="presParOf" srcId="{74C83A7B-B36A-41C1-A21D-DEE0A7BD1683}" destId="{FB5AEDA4-FCB2-4E23-B768-2CA4966817BE}" srcOrd="1" destOrd="0" presId="urn:microsoft.com/office/officeart/2008/layout/LinedList"/>
    <dgm:cxn modelId="{C95F9064-3E4B-4223-9051-CAFCEDC97EE9}" type="presParOf" srcId="{78106EFD-C667-44E0-B59E-7E0FDC20AE6D}" destId="{0E2E3D86-5828-48CB-A32C-D5B138FFD9C3}" srcOrd="6" destOrd="0" presId="urn:microsoft.com/office/officeart/2008/layout/LinedList"/>
    <dgm:cxn modelId="{062CCD0E-B9F9-4EF2-BC3A-B163BD2E5989}" type="presParOf" srcId="{78106EFD-C667-44E0-B59E-7E0FDC20AE6D}" destId="{A7DCB9F8-D841-466E-96C1-CD2588295F1C}" srcOrd="7" destOrd="0" presId="urn:microsoft.com/office/officeart/2008/layout/LinedList"/>
    <dgm:cxn modelId="{F3F9B464-09BD-4B03-8A5D-53A32C49CC53}" type="presParOf" srcId="{A7DCB9F8-D841-466E-96C1-CD2588295F1C}" destId="{52A335FB-65B9-41F9-A5C1-30616EE3E905}" srcOrd="0" destOrd="0" presId="urn:microsoft.com/office/officeart/2008/layout/LinedList"/>
    <dgm:cxn modelId="{A1459C86-CFC1-46E2-94A1-1374958793D9}" type="presParOf" srcId="{A7DCB9F8-D841-466E-96C1-CD2588295F1C}" destId="{3BFC36E6-534E-41C0-B08C-E914972FA130}"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CC331E-4CAF-423B-A7A8-04895149A42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4956D72-DD62-4EBE-B625-BCE1589D6EFF}">
      <dgm:prSet/>
      <dgm:spPr/>
      <dgm:t>
        <a:bodyPr/>
        <a:lstStyle/>
        <a:p>
          <a:r>
            <a:rPr lang="en-US"/>
            <a:t>principal evaluation criteria:</a:t>
          </a:r>
        </a:p>
      </dgm:t>
    </dgm:pt>
    <dgm:pt modelId="{C1D08297-A67F-457F-84D7-B5306D22954C}" type="parTrans" cxnId="{C48DDB0F-8E53-4710-9069-ED98DA22D465}">
      <dgm:prSet/>
      <dgm:spPr/>
      <dgm:t>
        <a:bodyPr/>
        <a:lstStyle/>
        <a:p>
          <a:endParaRPr lang="en-US"/>
        </a:p>
      </dgm:t>
    </dgm:pt>
    <dgm:pt modelId="{166F15E6-36EA-4142-ABD5-AC553432826C}" type="sibTrans" cxnId="{C48DDB0F-8E53-4710-9069-ED98DA22D465}">
      <dgm:prSet/>
      <dgm:spPr/>
      <dgm:t>
        <a:bodyPr/>
        <a:lstStyle/>
        <a:p>
          <a:endParaRPr lang="en-US"/>
        </a:p>
      </dgm:t>
    </dgm:pt>
    <dgm:pt modelId="{9691B5D7-FF43-4902-BE80-4F018E8E9975}">
      <dgm:prSet/>
      <dgm:spPr/>
      <dgm:t>
        <a:bodyPr/>
        <a:lstStyle/>
        <a:p>
          <a:r>
            <a:rPr lang="en-US"/>
            <a:t>organizational ability (80.9%) </a:t>
          </a:r>
        </a:p>
      </dgm:t>
    </dgm:pt>
    <dgm:pt modelId="{148DE1A9-CA13-44FE-BEDC-903B9EE2A30D}" type="parTrans" cxnId="{FB59809A-C38A-40B2-9AAE-5E1C48E1946A}">
      <dgm:prSet/>
      <dgm:spPr/>
      <dgm:t>
        <a:bodyPr/>
        <a:lstStyle/>
        <a:p>
          <a:endParaRPr lang="en-US"/>
        </a:p>
      </dgm:t>
    </dgm:pt>
    <dgm:pt modelId="{AAAD460C-0CFA-4FA3-B75A-3B2D34A35E80}" type="sibTrans" cxnId="{FB59809A-C38A-40B2-9AAE-5E1C48E1946A}">
      <dgm:prSet/>
      <dgm:spPr/>
      <dgm:t>
        <a:bodyPr/>
        <a:lstStyle/>
        <a:p>
          <a:endParaRPr lang="en-US"/>
        </a:p>
      </dgm:t>
    </dgm:pt>
    <dgm:pt modelId="{72181005-8543-4C03-A25A-E6E09471E443}">
      <dgm:prSet/>
      <dgm:spPr/>
      <dgm:t>
        <a:bodyPr/>
        <a:lstStyle/>
        <a:p>
          <a:r>
            <a:rPr lang="en-US"/>
            <a:t>administrative experience (59.8%)</a:t>
          </a:r>
        </a:p>
      </dgm:t>
    </dgm:pt>
    <dgm:pt modelId="{E7F6A47E-98E9-4E5B-A59A-E4CF3BFB9A95}" type="parTrans" cxnId="{DF806BF9-71E1-4BF6-8073-A52A3AC7A4B0}">
      <dgm:prSet/>
      <dgm:spPr/>
      <dgm:t>
        <a:bodyPr/>
        <a:lstStyle/>
        <a:p>
          <a:endParaRPr lang="en-US"/>
        </a:p>
      </dgm:t>
    </dgm:pt>
    <dgm:pt modelId="{F8138823-5190-41B3-BDBF-8CAF4C47E3AF}" type="sibTrans" cxnId="{DF806BF9-71E1-4BF6-8073-A52A3AC7A4B0}">
      <dgm:prSet/>
      <dgm:spPr/>
      <dgm:t>
        <a:bodyPr/>
        <a:lstStyle/>
        <a:p>
          <a:endParaRPr lang="en-US"/>
        </a:p>
      </dgm:t>
    </dgm:pt>
    <dgm:pt modelId="{1C167076-7F74-4CB9-83EE-015C9F27F8B6}">
      <dgm:prSet/>
      <dgm:spPr/>
      <dgm:t>
        <a:bodyPr/>
        <a:lstStyle/>
        <a:p>
          <a:r>
            <a:rPr lang="en-US"/>
            <a:t>cooperation and communication (49%), </a:t>
          </a:r>
        </a:p>
      </dgm:t>
    </dgm:pt>
    <dgm:pt modelId="{AB97F16E-BA95-47CA-B5DB-6C3738D21296}" type="parTrans" cxnId="{5A321EC9-515C-47D0-879D-708E8855290A}">
      <dgm:prSet/>
      <dgm:spPr/>
      <dgm:t>
        <a:bodyPr/>
        <a:lstStyle/>
        <a:p>
          <a:endParaRPr lang="en-US"/>
        </a:p>
      </dgm:t>
    </dgm:pt>
    <dgm:pt modelId="{2ADA9B69-5C82-4BDD-B158-4A0C498CF214}" type="sibTrans" cxnId="{5A321EC9-515C-47D0-879D-708E8855290A}">
      <dgm:prSet/>
      <dgm:spPr/>
      <dgm:t>
        <a:bodyPr/>
        <a:lstStyle/>
        <a:p>
          <a:endParaRPr lang="en-US"/>
        </a:p>
      </dgm:t>
    </dgm:pt>
    <dgm:pt modelId="{C472650B-214A-4125-A8C3-0A29934844AF}">
      <dgm:prSet/>
      <dgm:spPr/>
      <dgm:t>
        <a:bodyPr/>
        <a:lstStyle/>
        <a:p>
          <a:r>
            <a:rPr lang="en-US"/>
            <a:t>interpersonal communication (42.7%) </a:t>
          </a:r>
        </a:p>
      </dgm:t>
    </dgm:pt>
    <dgm:pt modelId="{9619844D-A434-4FAA-81B0-D4D58BBE6DA8}" type="parTrans" cxnId="{FD138C10-B9B6-492A-91BC-DFCA835D47BA}">
      <dgm:prSet/>
      <dgm:spPr/>
      <dgm:t>
        <a:bodyPr/>
        <a:lstStyle/>
        <a:p>
          <a:endParaRPr lang="en-US"/>
        </a:p>
      </dgm:t>
    </dgm:pt>
    <dgm:pt modelId="{AE864516-6758-4CAB-B89B-FCB7C5139144}" type="sibTrans" cxnId="{FD138C10-B9B6-492A-91BC-DFCA835D47BA}">
      <dgm:prSet/>
      <dgm:spPr/>
      <dgm:t>
        <a:bodyPr/>
        <a:lstStyle/>
        <a:p>
          <a:endParaRPr lang="en-US"/>
        </a:p>
      </dgm:t>
    </dgm:pt>
    <dgm:pt modelId="{CB635912-BCA8-4FFF-9D66-0E7118AC72E9}">
      <dgm:prSet/>
      <dgm:spPr/>
      <dgm:t>
        <a:bodyPr/>
        <a:lstStyle/>
        <a:p>
          <a:r>
            <a:rPr lang="en-US"/>
            <a:t>responsibility (41.5%) </a:t>
          </a:r>
        </a:p>
      </dgm:t>
    </dgm:pt>
    <dgm:pt modelId="{CA01D39A-3335-4911-82BD-08573B69D6E7}" type="parTrans" cxnId="{9F53AE08-6296-4C25-A8E7-EEA666307DB0}">
      <dgm:prSet/>
      <dgm:spPr/>
      <dgm:t>
        <a:bodyPr/>
        <a:lstStyle/>
        <a:p>
          <a:endParaRPr lang="en-US"/>
        </a:p>
      </dgm:t>
    </dgm:pt>
    <dgm:pt modelId="{3047D5DE-990C-44B8-B1D2-57E596B9D2E7}" type="sibTrans" cxnId="{9F53AE08-6296-4C25-A8E7-EEA666307DB0}">
      <dgm:prSet/>
      <dgm:spPr/>
      <dgm:t>
        <a:bodyPr/>
        <a:lstStyle/>
        <a:p>
          <a:endParaRPr lang="en-US"/>
        </a:p>
      </dgm:t>
    </dgm:pt>
    <dgm:pt modelId="{64D8FE87-3F17-4914-8089-EDF0D70003C2}">
      <dgm:prSet/>
      <dgm:spPr/>
      <dgm:t>
        <a:bodyPr/>
        <a:lstStyle/>
        <a:p>
          <a:r>
            <a:rPr lang="en-US" dirty="0"/>
            <a:t>The evaluation of principals should be linked to grade (80.2%) and salary (61.3%)</a:t>
          </a:r>
        </a:p>
      </dgm:t>
    </dgm:pt>
    <dgm:pt modelId="{2BF26553-CB0A-4A8B-A495-0DB36F18A4B7}" type="parTrans" cxnId="{F7175EB9-20F8-4BF4-9879-35FBE33DE884}">
      <dgm:prSet/>
      <dgm:spPr/>
      <dgm:t>
        <a:bodyPr/>
        <a:lstStyle/>
        <a:p>
          <a:endParaRPr lang="en-US"/>
        </a:p>
      </dgm:t>
    </dgm:pt>
    <dgm:pt modelId="{36B953A6-B2D2-4743-99F4-0451D9EDECAF}" type="sibTrans" cxnId="{F7175EB9-20F8-4BF4-9879-35FBE33DE884}">
      <dgm:prSet/>
      <dgm:spPr/>
      <dgm:t>
        <a:bodyPr/>
        <a:lstStyle/>
        <a:p>
          <a:endParaRPr lang="en-US"/>
        </a:p>
      </dgm:t>
    </dgm:pt>
    <dgm:pt modelId="{A4E0356F-C4D9-41DE-AAF6-09E7E6120591}" type="pres">
      <dgm:prSet presAssocID="{78CC331E-4CAF-423B-A7A8-04895149A42C}" presName="linear" presStyleCnt="0">
        <dgm:presLayoutVars>
          <dgm:animLvl val="lvl"/>
          <dgm:resizeHandles val="exact"/>
        </dgm:presLayoutVars>
      </dgm:prSet>
      <dgm:spPr/>
    </dgm:pt>
    <dgm:pt modelId="{4A2A7600-5A37-4EA9-BEC9-8EFEB086B45C}" type="pres">
      <dgm:prSet presAssocID="{94956D72-DD62-4EBE-B625-BCE1589D6EFF}" presName="parentText" presStyleLbl="node1" presStyleIdx="0" presStyleCnt="2">
        <dgm:presLayoutVars>
          <dgm:chMax val="0"/>
          <dgm:bulletEnabled val="1"/>
        </dgm:presLayoutVars>
      </dgm:prSet>
      <dgm:spPr/>
    </dgm:pt>
    <dgm:pt modelId="{BF7D91DF-67F1-4B3C-B5BE-D9A9D2A465B1}" type="pres">
      <dgm:prSet presAssocID="{94956D72-DD62-4EBE-B625-BCE1589D6EFF}" presName="childText" presStyleLbl="revTx" presStyleIdx="0" presStyleCnt="1">
        <dgm:presLayoutVars>
          <dgm:bulletEnabled val="1"/>
        </dgm:presLayoutVars>
      </dgm:prSet>
      <dgm:spPr/>
    </dgm:pt>
    <dgm:pt modelId="{91E6D80B-3F7E-4E59-9368-7FE28E5C1B65}" type="pres">
      <dgm:prSet presAssocID="{64D8FE87-3F17-4914-8089-EDF0D70003C2}" presName="parentText" presStyleLbl="node1" presStyleIdx="1" presStyleCnt="2">
        <dgm:presLayoutVars>
          <dgm:chMax val="0"/>
          <dgm:bulletEnabled val="1"/>
        </dgm:presLayoutVars>
      </dgm:prSet>
      <dgm:spPr/>
    </dgm:pt>
  </dgm:ptLst>
  <dgm:cxnLst>
    <dgm:cxn modelId="{9F53AE08-6296-4C25-A8E7-EEA666307DB0}" srcId="{94956D72-DD62-4EBE-B625-BCE1589D6EFF}" destId="{CB635912-BCA8-4FFF-9D66-0E7118AC72E9}" srcOrd="4" destOrd="0" parTransId="{CA01D39A-3335-4911-82BD-08573B69D6E7}" sibTransId="{3047D5DE-990C-44B8-B1D2-57E596B9D2E7}"/>
    <dgm:cxn modelId="{C48DDB0F-8E53-4710-9069-ED98DA22D465}" srcId="{78CC331E-4CAF-423B-A7A8-04895149A42C}" destId="{94956D72-DD62-4EBE-B625-BCE1589D6EFF}" srcOrd="0" destOrd="0" parTransId="{C1D08297-A67F-457F-84D7-B5306D22954C}" sibTransId="{166F15E6-36EA-4142-ABD5-AC553432826C}"/>
    <dgm:cxn modelId="{FD138C10-B9B6-492A-91BC-DFCA835D47BA}" srcId="{94956D72-DD62-4EBE-B625-BCE1589D6EFF}" destId="{C472650B-214A-4125-A8C3-0A29934844AF}" srcOrd="3" destOrd="0" parTransId="{9619844D-A434-4FAA-81B0-D4D58BBE6DA8}" sibTransId="{AE864516-6758-4CAB-B89B-FCB7C5139144}"/>
    <dgm:cxn modelId="{5ED99771-D27A-44CA-BDCB-31729E8B49D2}" type="presOf" srcId="{1C167076-7F74-4CB9-83EE-015C9F27F8B6}" destId="{BF7D91DF-67F1-4B3C-B5BE-D9A9D2A465B1}" srcOrd="0" destOrd="2" presId="urn:microsoft.com/office/officeart/2005/8/layout/vList2"/>
    <dgm:cxn modelId="{19465C78-3867-4091-BB7D-3668911AD38C}" type="presOf" srcId="{9691B5D7-FF43-4902-BE80-4F018E8E9975}" destId="{BF7D91DF-67F1-4B3C-B5BE-D9A9D2A465B1}" srcOrd="0" destOrd="0" presId="urn:microsoft.com/office/officeart/2005/8/layout/vList2"/>
    <dgm:cxn modelId="{5E35C586-9175-4E27-A593-2A2846CB9D87}" type="presOf" srcId="{64D8FE87-3F17-4914-8089-EDF0D70003C2}" destId="{91E6D80B-3F7E-4E59-9368-7FE28E5C1B65}" srcOrd="0" destOrd="0" presId="urn:microsoft.com/office/officeart/2005/8/layout/vList2"/>
    <dgm:cxn modelId="{FB59809A-C38A-40B2-9AAE-5E1C48E1946A}" srcId="{94956D72-DD62-4EBE-B625-BCE1589D6EFF}" destId="{9691B5D7-FF43-4902-BE80-4F018E8E9975}" srcOrd="0" destOrd="0" parTransId="{148DE1A9-CA13-44FE-BEDC-903B9EE2A30D}" sibTransId="{AAAD460C-0CFA-4FA3-B75A-3B2D34A35E80}"/>
    <dgm:cxn modelId="{A42D8AA3-1319-4D57-922D-51BEBA4FD7AB}" type="presOf" srcId="{C472650B-214A-4125-A8C3-0A29934844AF}" destId="{BF7D91DF-67F1-4B3C-B5BE-D9A9D2A465B1}" srcOrd="0" destOrd="3" presId="urn:microsoft.com/office/officeart/2005/8/layout/vList2"/>
    <dgm:cxn modelId="{BD33CFB5-E9DB-4C82-B2B9-5E8B5B48C669}" type="presOf" srcId="{94956D72-DD62-4EBE-B625-BCE1589D6EFF}" destId="{4A2A7600-5A37-4EA9-BEC9-8EFEB086B45C}" srcOrd="0" destOrd="0" presId="urn:microsoft.com/office/officeart/2005/8/layout/vList2"/>
    <dgm:cxn modelId="{F7175EB9-20F8-4BF4-9879-35FBE33DE884}" srcId="{78CC331E-4CAF-423B-A7A8-04895149A42C}" destId="{64D8FE87-3F17-4914-8089-EDF0D70003C2}" srcOrd="1" destOrd="0" parTransId="{2BF26553-CB0A-4A8B-A495-0DB36F18A4B7}" sibTransId="{36B953A6-B2D2-4743-99F4-0451D9EDECAF}"/>
    <dgm:cxn modelId="{5A321EC9-515C-47D0-879D-708E8855290A}" srcId="{94956D72-DD62-4EBE-B625-BCE1589D6EFF}" destId="{1C167076-7F74-4CB9-83EE-015C9F27F8B6}" srcOrd="2" destOrd="0" parTransId="{AB97F16E-BA95-47CA-B5DB-6C3738D21296}" sibTransId="{2ADA9B69-5C82-4BDD-B158-4A0C498CF214}"/>
    <dgm:cxn modelId="{0A9BA4E0-94A8-406E-95AB-8A8A7394C2BA}" type="presOf" srcId="{72181005-8543-4C03-A25A-E6E09471E443}" destId="{BF7D91DF-67F1-4B3C-B5BE-D9A9D2A465B1}" srcOrd="0" destOrd="1" presId="urn:microsoft.com/office/officeart/2005/8/layout/vList2"/>
    <dgm:cxn modelId="{F2102AF2-7E1A-43A1-A15D-6FC71C97EBC0}" type="presOf" srcId="{78CC331E-4CAF-423B-A7A8-04895149A42C}" destId="{A4E0356F-C4D9-41DE-AAF6-09E7E6120591}" srcOrd="0" destOrd="0" presId="urn:microsoft.com/office/officeart/2005/8/layout/vList2"/>
    <dgm:cxn modelId="{2D2D0BF9-266D-45AD-A1F6-7E588024BD5A}" type="presOf" srcId="{CB635912-BCA8-4FFF-9D66-0E7118AC72E9}" destId="{BF7D91DF-67F1-4B3C-B5BE-D9A9D2A465B1}" srcOrd="0" destOrd="4" presId="urn:microsoft.com/office/officeart/2005/8/layout/vList2"/>
    <dgm:cxn modelId="{DF806BF9-71E1-4BF6-8073-A52A3AC7A4B0}" srcId="{94956D72-DD62-4EBE-B625-BCE1589D6EFF}" destId="{72181005-8543-4C03-A25A-E6E09471E443}" srcOrd="1" destOrd="0" parTransId="{E7F6A47E-98E9-4E5B-A59A-E4CF3BFB9A95}" sibTransId="{F8138823-5190-41B3-BDBF-8CAF4C47E3AF}"/>
    <dgm:cxn modelId="{324A26BA-FB5F-49FC-80EB-0A25A348F8FE}" type="presParOf" srcId="{A4E0356F-C4D9-41DE-AAF6-09E7E6120591}" destId="{4A2A7600-5A37-4EA9-BEC9-8EFEB086B45C}" srcOrd="0" destOrd="0" presId="urn:microsoft.com/office/officeart/2005/8/layout/vList2"/>
    <dgm:cxn modelId="{4259EC31-D61D-43D6-81BD-BA33D7B6AB26}" type="presParOf" srcId="{A4E0356F-C4D9-41DE-AAF6-09E7E6120591}" destId="{BF7D91DF-67F1-4B3C-B5BE-D9A9D2A465B1}" srcOrd="1" destOrd="0" presId="urn:microsoft.com/office/officeart/2005/8/layout/vList2"/>
    <dgm:cxn modelId="{4CF95C5C-856C-4F7C-BE69-A437EC2A37B1}" type="presParOf" srcId="{A4E0356F-C4D9-41DE-AAF6-09E7E6120591}" destId="{91E6D80B-3F7E-4E59-9368-7FE28E5C1B65}"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F47B88-2AC7-4BB9-9FFD-167BC006E0F3}"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419664BA-2EBD-4E68-8D38-50E13BE97AEE}">
      <dgm:prSet/>
      <dgm:spPr/>
      <dgm:t>
        <a:bodyPr/>
        <a:lstStyle/>
        <a:p>
          <a:r>
            <a:rPr lang="en-US"/>
            <a:t>The results of this work highlight a series of individual weaknesses that run through the administration of secondary education in Greece as a whole.</a:t>
          </a:r>
        </a:p>
      </dgm:t>
    </dgm:pt>
    <dgm:pt modelId="{6AC7FFF5-79CB-486D-9E69-5CF187DA44B9}" type="parTrans" cxnId="{CB7B5985-83DF-412B-B7A0-22E3622CAA91}">
      <dgm:prSet/>
      <dgm:spPr/>
      <dgm:t>
        <a:bodyPr/>
        <a:lstStyle/>
        <a:p>
          <a:endParaRPr lang="en-US"/>
        </a:p>
      </dgm:t>
    </dgm:pt>
    <dgm:pt modelId="{2794D146-023C-4E17-9041-AFC676CF1087}" type="sibTrans" cxnId="{CB7B5985-83DF-412B-B7A0-22E3622CAA91}">
      <dgm:prSet/>
      <dgm:spPr/>
      <dgm:t>
        <a:bodyPr/>
        <a:lstStyle/>
        <a:p>
          <a:endParaRPr lang="en-US"/>
        </a:p>
      </dgm:t>
    </dgm:pt>
    <dgm:pt modelId="{30F2E401-9765-47B7-93B4-5AD0E99B7DFE}">
      <dgm:prSet/>
      <dgm:spPr/>
      <dgm:t>
        <a:bodyPr/>
        <a:lstStyle/>
        <a:p>
          <a:r>
            <a:rPr lang="en-US" dirty="0"/>
            <a:t>These weaknesses stem from the absence of a holistic approach to the management of human resources in education.</a:t>
          </a:r>
        </a:p>
      </dgm:t>
    </dgm:pt>
    <dgm:pt modelId="{F46EB136-2CD5-484E-89B2-13D8A813077D}" type="parTrans" cxnId="{5F6A2CEA-D8D3-4E3B-A3EB-4E404FF1B0B1}">
      <dgm:prSet/>
      <dgm:spPr/>
      <dgm:t>
        <a:bodyPr/>
        <a:lstStyle/>
        <a:p>
          <a:endParaRPr lang="en-US"/>
        </a:p>
      </dgm:t>
    </dgm:pt>
    <dgm:pt modelId="{E80078A2-575F-4CDC-83C8-02746A1B5A93}" type="sibTrans" cxnId="{5F6A2CEA-D8D3-4E3B-A3EB-4E404FF1B0B1}">
      <dgm:prSet/>
      <dgm:spPr/>
      <dgm:t>
        <a:bodyPr/>
        <a:lstStyle/>
        <a:p>
          <a:endParaRPr lang="en-US"/>
        </a:p>
      </dgm:t>
    </dgm:pt>
    <dgm:pt modelId="{17662F07-998A-4BD3-91F2-8B58D538BF62}">
      <dgm:prSet/>
      <dgm:spPr/>
      <dgm:t>
        <a:bodyPr/>
        <a:lstStyle/>
        <a:p>
          <a:r>
            <a:rPr lang="en-US" dirty="0"/>
            <a:t>However, in any case there are weak points that require the need for intervention by </a:t>
          </a:r>
          <a:r>
            <a:rPr lang="en-US"/>
            <a:t>the state.</a:t>
          </a:r>
        </a:p>
      </dgm:t>
    </dgm:pt>
    <dgm:pt modelId="{C7131583-CA3D-428A-ABAF-084EEFBE6F1E}" type="parTrans" cxnId="{D50C8F49-495D-4794-90BC-5D1D3FAA6A6E}">
      <dgm:prSet/>
      <dgm:spPr/>
      <dgm:t>
        <a:bodyPr/>
        <a:lstStyle/>
        <a:p>
          <a:endParaRPr lang="en-US"/>
        </a:p>
      </dgm:t>
    </dgm:pt>
    <dgm:pt modelId="{80D71A6D-B26E-4CB4-8DF7-D7A4EE3C48B0}" type="sibTrans" cxnId="{D50C8F49-495D-4794-90BC-5D1D3FAA6A6E}">
      <dgm:prSet/>
      <dgm:spPr/>
      <dgm:t>
        <a:bodyPr/>
        <a:lstStyle/>
        <a:p>
          <a:endParaRPr lang="en-US"/>
        </a:p>
      </dgm:t>
    </dgm:pt>
    <dgm:pt modelId="{E6CE8838-58D5-4321-A90E-9C8C10DBD6B1}" type="pres">
      <dgm:prSet presAssocID="{2FF47B88-2AC7-4BB9-9FFD-167BC006E0F3}" presName="linear" presStyleCnt="0">
        <dgm:presLayoutVars>
          <dgm:animLvl val="lvl"/>
          <dgm:resizeHandles val="exact"/>
        </dgm:presLayoutVars>
      </dgm:prSet>
      <dgm:spPr/>
    </dgm:pt>
    <dgm:pt modelId="{0B45AC07-2791-4A5B-AE79-03C9090EBD78}" type="pres">
      <dgm:prSet presAssocID="{419664BA-2EBD-4E68-8D38-50E13BE97AEE}" presName="parentText" presStyleLbl="node1" presStyleIdx="0" presStyleCnt="3">
        <dgm:presLayoutVars>
          <dgm:chMax val="0"/>
          <dgm:bulletEnabled val="1"/>
        </dgm:presLayoutVars>
      </dgm:prSet>
      <dgm:spPr/>
    </dgm:pt>
    <dgm:pt modelId="{7FE68538-DD00-4FC9-A343-7F62A71A0C64}" type="pres">
      <dgm:prSet presAssocID="{2794D146-023C-4E17-9041-AFC676CF1087}" presName="spacer" presStyleCnt="0"/>
      <dgm:spPr/>
    </dgm:pt>
    <dgm:pt modelId="{7B0C5539-1CCF-4908-BB03-E8D0F94F8532}" type="pres">
      <dgm:prSet presAssocID="{30F2E401-9765-47B7-93B4-5AD0E99B7DFE}" presName="parentText" presStyleLbl="node1" presStyleIdx="1" presStyleCnt="3">
        <dgm:presLayoutVars>
          <dgm:chMax val="0"/>
          <dgm:bulletEnabled val="1"/>
        </dgm:presLayoutVars>
      </dgm:prSet>
      <dgm:spPr/>
    </dgm:pt>
    <dgm:pt modelId="{8F8AB784-F3E4-48A5-9C2D-B7CA9C814091}" type="pres">
      <dgm:prSet presAssocID="{E80078A2-575F-4CDC-83C8-02746A1B5A93}" presName="spacer" presStyleCnt="0"/>
      <dgm:spPr/>
    </dgm:pt>
    <dgm:pt modelId="{92F56A7A-E3C9-4DFF-AA11-0A6DD48750CB}" type="pres">
      <dgm:prSet presAssocID="{17662F07-998A-4BD3-91F2-8B58D538BF62}" presName="parentText" presStyleLbl="node1" presStyleIdx="2" presStyleCnt="3">
        <dgm:presLayoutVars>
          <dgm:chMax val="0"/>
          <dgm:bulletEnabled val="1"/>
        </dgm:presLayoutVars>
      </dgm:prSet>
      <dgm:spPr/>
    </dgm:pt>
  </dgm:ptLst>
  <dgm:cxnLst>
    <dgm:cxn modelId="{A0F1C15C-83BC-4233-9319-3BE048EDBCB1}" type="presOf" srcId="{17662F07-998A-4BD3-91F2-8B58D538BF62}" destId="{92F56A7A-E3C9-4DFF-AA11-0A6DD48750CB}" srcOrd="0" destOrd="0" presId="urn:microsoft.com/office/officeart/2005/8/layout/vList2"/>
    <dgm:cxn modelId="{D50C8F49-495D-4794-90BC-5D1D3FAA6A6E}" srcId="{2FF47B88-2AC7-4BB9-9FFD-167BC006E0F3}" destId="{17662F07-998A-4BD3-91F2-8B58D538BF62}" srcOrd="2" destOrd="0" parTransId="{C7131583-CA3D-428A-ABAF-084EEFBE6F1E}" sibTransId="{80D71A6D-B26E-4CB4-8DF7-D7A4EE3C48B0}"/>
    <dgm:cxn modelId="{CB7B5985-83DF-412B-B7A0-22E3622CAA91}" srcId="{2FF47B88-2AC7-4BB9-9FFD-167BC006E0F3}" destId="{419664BA-2EBD-4E68-8D38-50E13BE97AEE}" srcOrd="0" destOrd="0" parTransId="{6AC7FFF5-79CB-486D-9E69-5CF187DA44B9}" sibTransId="{2794D146-023C-4E17-9041-AFC676CF1087}"/>
    <dgm:cxn modelId="{D009F09A-2EDB-4431-B5B2-6F63B0E7C8E6}" type="presOf" srcId="{30F2E401-9765-47B7-93B4-5AD0E99B7DFE}" destId="{7B0C5539-1CCF-4908-BB03-E8D0F94F8532}" srcOrd="0" destOrd="0" presId="urn:microsoft.com/office/officeart/2005/8/layout/vList2"/>
    <dgm:cxn modelId="{54FF81A6-9E49-42C3-A224-A3225A6BC4F5}" type="presOf" srcId="{2FF47B88-2AC7-4BB9-9FFD-167BC006E0F3}" destId="{E6CE8838-58D5-4321-A90E-9C8C10DBD6B1}" srcOrd="0" destOrd="0" presId="urn:microsoft.com/office/officeart/2005/8/layout/vList2"/>
    <dgm:cxn modelId="{624A8ABA-55BA-4CA3-85FD-49A798C01246}" type="presOf" srcId="{419664BA-2EBD-4E68-8D38-50E13BE97AEE}" destId="{0B45AC07-2791-4A5B-AE79-03C9090EBD78}" srcOrd="0" destOrd="0" presId="urn:microsoft.com/office/officeart/2005/8/layout/vList2"/>
    <dgm:cxn modelId="{5F6A2CEA-D8D3-4E3B-A3EB-4E404FF1B0B1}" srcId="{2FF47B88-2AC7-4BB9-9FFD-167BC006E0F3}" destId="{30F2E401-9765-47B7-93B4-5AD0E99B7DFE}" srcOrd="1" destOrd="0" parTransId="{F46EB136-2CD5-484E-89B2-13D8A813077D}" sibTransId="{E80078A2-575F-4CDC-83C8-02746A1B5A93}"/>
    <dgm:cxn modelId="{93745398-AE21-47E1-8A74-975F55F7B5DD}" type="presParOf" srcId="{E6CE8838-58D5-4321-A90E-9C8C10DBD6B1}" destId="{0B45AC07-2791-4A5B-AE79-03C9090EBD78}" srcOrd="0" destOrd="0" presId="urn:microsoft.com/office/officeart/2005/8/layout/vList2"/>
    <dgm:cxn modelId="{B20E4C60-BF4E-4825-BB56-523D599D3FA4}" type="presParOf" srcId="{E6CE8838-58D5-4321-A90E-9C8C10DBD6B1}" destId="{7FE68538-DD00-4FC9-A343-7F62A71A0C64}" srcOrd="1" destOrd="0" presId="urn:microsoft.com/office/officeart/2005/8/layout/vList2"/>
    <dgm:cxn modelId="{FAEA7749-49F7-46B2-8DEB-6F9D053BAF94}" type="presParOf" srcId="{E6CE8838-58D5-4321-A90E-9C8C10DBD6B1}" destId="{7B0C5539-1CCF-4908-BB03-E8D0F94F8532}" srcOrd="2" destOrd="0" presId="urn:microsoft.com/office/officeart/2005/8/layout/vList2"/>
    <dgm:cxn modelId="{59034389-C0E7-49D0-B598-129A3DDB3BA1}" type="presParOf" srcId="{E6CE8838-58D5-4321-A90E-9C8C10DBD6B1}" destId="{8F8AB784-F3E4-48A5-9C2D-B7CA9C814091}" srcOrd="3" destOrd="0" presId="urn:microsoft.com/office/officeart/2005/8/layout/vList2"/>
    <dgm:cxn modelId="{C03D4586-24F6-4CEC-8BB6-BED794C60C57}" type="presParOf" srcId="{E6CE8838-58D5-4321-A90E-9C8C10DBD6B1}" destId="{92F56A7A-E3C9-4DFF-AA11-0A6DD48750CB}"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C09C4-C914-4A20-8C36-5F4C27E4663E}">
      <dsp:nvSpPr>
        <dsp:cNvPr id="0" name=""/>
        <dsp:cNvSpPr/>
      </dsp:nvSpPr>
      <dsp:spPr>
        <a:xfrm>
          <a:off x="0" y="186516"/>
          <a:ext cx="6797675" cy="17128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1. What are the opinions of secondary education teachers in Epirus and Central Macedonia regarding the process of staffing the human resources of public secondary education in Greece</a:t>
          </a:r>
          <a:r>
            <a:rPr lang="el-GR" sz="2400" kern="1200" baseline="0"/>
            <a:t>?</a:t>
          </a:r>
          <a:endParaRPr lang="en-US" sz="2400" kern="1200"/>
        </a:p>
      </dsp:txBody>
      <dsp:txXfrm>
        <a:off x="83616" y="270132"/>
        <a:ext cx="6630443" cy="1545648"/>
      </dsp:txXfrm>
    </dsp:sp>
    <dsp:sp modelId="{30C187CE-D1D9-4D44-976E-5D55FE9E8C2B}">
      <dsp:nvSpPr>
        <dsp:cNvPr id="0" name=""/>
        <dsp:cNvSpPr/>
      </dsp:nvSpPr>
      <dsp:spPr>
        <a:xfrm>
          <a:off x="0" y="1968516"/>
          <a:ext cx="6797675" cy="1712880"/>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2. What are the opinions, experiences and expectations of the teachers regarding their training and development process</a:t>
          </a:r>
          <a:r>
            <a:rPr lang="el-GR" sz="2400" kern="1200" baseline="0"/>
            <a:t>?</a:t>
          </a:r>
          <a:endParaRPr lang="en-US" sz="2400" kern="1200"/>
        </a:p>
      </dsp:txBody>
      <dsp:txXfrm>
        <a:off x="83616" y="2052132"/>
        <a:ext cx="6630443" cy="1545648"/>
      </dsp:txXfrm>
    </dsp:sp>
    <dsp:sp modelId="{B53161E4-0B80-4D0D-B924-2761FF3399FC}">
      <dsp:nvSpPr>
        <dsp:cNvPr id="0" name=""/>
        <dsp:cNvSpPr/>
      </dsp:nvSpPr>
      <dsp:spPr>
        <a:xfrm>
          <a:off x="0" y="3750516"/>
          <a:ext cx="6797675" cy="171288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3. What is the degree of professional satisfaction and the parameters that teachers consider important for motivation in their work</a:t>
          </a:r>
          <a:r>
            <a:rPr lang="el-GR" sz="2400" kern="1200" baseline="0"/>
            <a:t>?</a:t>
          </a:r>
          <a:endParaRPr lang="en-US" sz="2400" kern="1200"/>
        </a:p>
      </dsp:txBody>
      <dsp:txXfrm>
        <a:off x="83616" y="3834132"/>
        <a:ext cx="6630443" cy="1545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6097B-F4F4-402B-A110-70516D659BD8}">
      <dsp:nvSpPr>
        <dsp:cNvPr id="0" name=""/>
        <dsp:cNvSpPr/>
      </dsp:nvSpPr>
      <dsp:spPr>
        <a:xfrm>
          <a:off x="0" y="349370"/>
          <a:ext cx="6797675" cy="159471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4. Which parameters do the teachers consider to have a positive / negative effect on their professional development</a:t>
          </a:r>
          <a:r>
            <a:rPr lang="el-GR" sz="2900" kern="1200" baseline="0"/>
            <a:t>?</a:t>
          </a:r>
          <a:endParaRPr lang="en-US" sz="2900" kern="1200"/>
        </a:p>
      </dsp:txBody>
      <dsp:txXfrm>
        <a:off x="77847" y="427217"/>
        <a:ext cx="6641981" cy="1439016"/>
      </dsp:txXfrm>
    </dsp:sp>
    <dsp:sp modelId="{075459F4-FFDE-423A-87EF-CA1872928345}">
      <dsp:nvSpPr>
        <dsp:cNvPr id="0" name=""/>
        <dsp:cNvSpPr/>
      </dsp:nvSpPr>
      <dsp:spPr>
        <a:xfrm>
          <a:off x="0" y="2027601"/>
          <a:ext cx="6797675" cy="1594710"/>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5. What are the opinions and experiences of the teachers regarding the evaluation process of their work</a:t>
          </a:r>
          <a:r>
            <a:rPr lang="el-GR" sz="2900" kern="1200" baseline="0"/>
            <a:t>?</a:t>
          </a:r>
          <a:endParaRPr lang="en-US" sz="2900" kern="1200"/>
        </a:p>
      </dsp:txBody>
      <dsp:txXfrm>
        <a:off x="77847" y="2105448"/>
        <a:ext cx="6641981" cy="1439016"/>
      </dsp:txXfrm>
    </dsp:sp>
    <dsp:sp modelId="{162C4170-6D93-4A20-9218-6E9F7EAAAEDF}">
      <dsp:nvSpPr>
        <dsp:cNvPr id="0" name=""/>
        <dsp:cNvSpPr/>
      </dsp:nvSpPr>
      <dsp:spPr>
        <a:xfrm>
          <a:off x="0" y="3705831"/>
          <a:ext cx="6797675" cy="159471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6. What are the opinions and experiences of the teachers regarding issues concerning the education staff</a:t>
          </a:r>
          <a:r>
            <a:rPr lang="el-GR" sz="2900" kern="1200" baseline="0"/>
            <a:t>?</a:t>
          </a:r>
          <a:endParaRPr lang="en-US" sz="2900" kern="1200"/>
        </a:p>
      </dsp:txBody>
      <dsp:txXfrm>
        <a:off x="77847" y="3783678"/>
        <a:ext cx="6641981" cy="1439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5055E-51EC-49A3-844A-4FB41BBAA7BD}">
      <dsp:nvSpPr>
        <dsp:cNvPr id="0" name=""/>
        <dsp:cNvSpPr/>
      </dsp:nvSpPr>
      <dsp:spPr>
        <a:xfrm>
          <a:off x="0" y="6156"/>
          <a:ext cx="6797675" cy="27799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baseline="0"/>
            <a:t>Human resources management appears as a necessary part of the administrative effort and reform and provides a competitive advantage as well as a weapon capable of dealing with the competitive environment, in whoever uses it satisfactorily and effectively</a:t>
          </a:r>
          <a:endParaRPr lang="en-US" sz="2700" kern="1200"/>
        </a:p>
      </dsp:txBody>
      <dsp:txXfrm>
        <a:off x="135705" y="141861"/>
        <a:ext cx="6526265" cy="2508510"/>
      </dsp:txXfrm>
    </dsp:sp>
    <dsp:sp modelId="{31C650DC-A0D3-48D7-8738-7E29025F9848}">
      <dsp:nvSpPr>
        <dsp:cNvPr id="0" name=""/>
        <dsp:cNvSpPr/>
      </dsp:nvSpPr>
      <dsp:spPr>
        <a:xfrm>
          <a:off x="0" y="2863836"/>
          <a:ext cx="6797675" cy="277992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baseline="0" dirty="0"/>
            <a:t>Examples of tool applications such as TQM in schools or education systems in individual countries can be found in the existing literature, however there are no aggregated data and overviews for each country at national level or at continental level</a:t>
          </a:r>
          <a:endParaRPr lang="en-US" sz="2700" kern="1200" dirty="0"/>
        </a:p>
      </dsp:txBody>
      <dsp:txXfrm>
        <a:off x="135705" y="2999541"/>
        <a:ext cx="6526265" cy="25085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B22CC-C9A3-43DC-8E75-3B5DDD87D33D}">
      <dsp:nvSpPr>
        <dsp:cNvPr id="0" name=""/>
        <dsp:cNvSpPr/>
      </dsp:nvSpPr>
      <dsp:spPr>
        <a:xfrm>
          <a:off x="0" y="325218"/>
          <a:ext cx="11201399" cy="112455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9353" tIns="437388" rIns="86935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first part</a:t>
          </a:r>
          <a:r>
            <a:rPr lang="el-GR" sz="1800" kern="1200" dirty="0"/>
            <a:t>: </a:t>
          </a:r>
          <a:r>
            <a:rPr lang="en-US" sz="1800" kern="1200" dirty="0"/>
            <a:t>a literature review</a:t>
          </a:r>
        </a:p>
        <a:p>
          <a:pPr marL="171450" lvl="1" indent="-171450" algn="l" defTabSz="800100">
            <a:lnSpc>
              <a:spcPct val="90000"/>
            </a:lnSpc>
            <a:spcBef>
              <a:spcPct val="0"/>
            </a:spcBef>
            <a:spcAft>
              <a:spcPct val="15000"/>
            </a:spcAft>
            <a:buChar char="•"/>
          </a:pPr>
          <a:r>
            <a:rPr lang="en-US" sz="1800" kern="1200" dirty="0"/>
            <a:t>second part</a:t>
          </a:r>
          <a:r>
            <a:rPr lang="el-GR" sz="1800" kern="1200" dirty="0"/>
            <a:t>: </a:t>
          </a:r>
          <a:r>
            <a:rPr lang="en-US" sz="1800" kern="1200" dirty="0"/>
            <a:t>questionnaire-based survey</a:t>
          </a:r>
        </a:p>
      </dsp:txBody>
      <dsp:txXfrm>
        <a:off x="0" y="325218"/>
        <a:ext cx="11201399" cy="1124550"/>
      </dsp:txXfrm>
    </dsp:sp>
    <dsp:sp modelId="{F2BF1C20-8C12-4CDB-A836-13E7179D1DE2}">
      <dsp:nvSpPr>
        <dsp:cNvPr id="0" name=""/>
        <dsp:cNvSpPr/>
      </dsp:nvSpPr>
      <dsp:spPr>
        <a:xfrm>
          <a:off x="560070" y="15258"/>
          <a:ext cx="7840980" cy="6199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6370" tIns="0" rIns="296370" bIns="0" numCol="1" spcCol="1270" anchor="ctr" anchorCtr="0">
          <a:noAutofit/>
        </a:bodyPr>
        <a:lstStyle/>
        <a:p>
          <a:pPr marL="0" lvl="0" indent="0" algn="l" defTabSz="800100">
            <a:lnSpc>
              <a:spcPct val="90000"/>
            </a:lnSpc>
            <a:spcBef>
              <a:spcPct val="0"/>
            </a:spcBef>
            <a:spcAft>
              <a:spcPct val="35000"/>
            </a:spcAft>
            <a:buNone/>
          </a:pPr>
          <a:r>
            <a:rPr lang="en-US" sz="1800" kern="1200"/>
            <a:t>A quantitative survey was conducted, based on secondary and primary sources.</a:t>
          </a:r>
        </a:p>
      </dsp:txBody>
      <dsp:txXfrm>
        <a:off x="590332" y="45520"/>
        <a:ext cx="7780456" cy="559396"/>
      </dsp:txXfrm>
    </dsp:sp>
    <dsp:sp modelId="{327890BF-0B9E-4417-8A3C-A0734D46C935}">
      <dsp:nvSpPr>
        <dsp:cNvPr id="0" name=""/>
        <dsp:cNvSpPr/>
      </dsp:nvSpPr>
      <dsp:spPr>
        <a:xfrm>
          <a:off x="0" y="1873128"/>
          <a:ext cx="11201399" cy="5292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10B65D-41AF-4D3F-85D9-D220AD2A7734}">
      <dsp:nvSpPr>
        <dsp:cNvPr id="0" name=""/>
        <dsp:cNvSpPr/>
      </dsp:nvSpPr>
      <dsp:spPr>
        <a:xfrm>
          <a:off x="560070" y="1563168"/>
          <a:ext cx="7840980" cy="61992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6370" tIns="0" rIns="296370" bIns="0" numCol="1" spcCol="1270" anchor="ctr" anchorCtr="0">
          <a:noAutofit/>
        </a:bodyPr>
        <a:lstStyle/>
        <a:p>
          <a:pPr marL="0" lvl="0" indent="0" algn="l" defTabSz="800100">
            <a:lnSpc>
              <a:spcPct val="90000"/>
            </a:lnSpc>
            <a:spcBef>
              <a:spcPct val="0"/>
            </a:spcBef>
            <a:spcAft>
              <a:spcPct val="35000"/>
            </a:spcAft>
            <a:buNone/>
          </a:pPr>
          <a:r>
            <a:rPr lang="en-US" sz="1800" kern="1200"/>
            <a:t>Sample: 463 teachers in total of Ioannina and Veria</a:t>
          </a:r>
        </a:p>
      </dsp:txBody>
      <dsp:txXfrm>
        <a:off x="590332" y="1593430"/>
        <a:ext cx="7780456" cy="559396"/>
      </dsp:txXfrm>
    </dsp:sp>
    <dsp:sp modelId="{232166BA-5A17-49F3-9544-CB10C74B5C42}">
      <dsp:nvSpPr>
        <dsp:cNvPr id="0" name=""/>
        <dsp:cNvSpPr/>
      </dsp:nvSpPr>
      <dsp:spPr>
        <a:xfrm>
          <a:off x="0" y="2825688"/>
          <a:ext cx="11201399" cy="1719900"/>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9353" tIns="437388" rIns="86935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three main sections:</a:t>
          </a:r>
        </a:p>
        <a:p>
          <a:pPr marL="342900" lvl="2" indent="-171450" algn="l" defTabSz="800100">
            <a:lnSpc>
              <a:spcPct val="90000"/>
            </a:lnSpc>
            <a:spcBef>
              <a:spcPct val="0"/>
            </a:spcBef>
            <a:spcAft>
              <a:spcPct val="15000"/>
            </a:spcAft>
            <a:buChar char="•"/>
          </a:pPr>
          <a:r>
            <a:rPr lang="en-US" sz="1800" kern="1200"/>
            <a:t>(a) teacher demographics;</a:t>
          </a:r>
        </a:p>
        <a:p>
          <a:pPr marL="342900" lvl="2" indent="-171450" algn="l" defTabSz="800100">
            <a:lnSpc>
              <a:spcPct val="90000"/>
            </a:lnSpc>
            <a:spcBef>
              <a:spcPct val="0"/>
            </a:spcBef>
            <a:spcAft>
              <a:spcPct val="15000"/>
            </a:spcAft>
            <a:buChar char="•"/>
          </a:pPr>
          <a:r>
            <a:rPr lang="en-US" sz="1800" kern="1200"/>
            <a:t>(b) service status of teachers,</a:t>
          </a:r>
        </a:p>
        <a:p>
          <a:pPr marL="342900" lvl="2" indent="-171450" algn="l" defTabSz="800100">
            <a:lnSpc>
              <a:spcPct val="90000"/>
            </a:lnSpc>
            <a:spcBef>
              <a:spcPct val="0"/>
            </a:spcBef>
            <a:spcAft>
              <a:spcPct val="15000"/>
            </a:spcAft>
            <a:buChar char="•"/>
          </a:pPr>
          <a:r>
            <a:rPr lang="en-US" sz="1800" kern="1200"/>
            <a:t>(c) opinions of teachers on basic issues of human resource management </a:t>
          </a:r>
        </a:p>
      </dsp:txBody>
      <dsp:txXfrm>
        <a:off x="0" y="2825688"/>
        <a:ext cx="11201399" cy="1719900"/>
      </dsp:txXfrm>
    </dsp:sp>
    <dsp:sp modelId="{4BFD23EB-A9F4-4ABC-8DA6-DDC9B29EB458}">
      <dsp:nvSpPr>
        <dsp:cNvPr id="0" name=""/>
        <dsp:cNvSpPr/>
      </dsp:nvSpPr>
      <dsp:spPr>
        <a:xfrm>
          <a:off x="560070" y="2515729"/>
          <a:ext cx="7840980" cy="61992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6370" tIns="0" rIns="296370" bIns="0" numCol="1" spcCol="1270" anchor="ctr" anchorCtr="0">
          <a:noAutofit/>
        </a:bodyPr>
        <a:lstStyle/>
        <a:p>
          <a:pPr marL="0" lvl="0" indent="0" algn="l" defTabSz="800100">
            <a:lnSpc>
              <a:spcPct val="90000"/>
            </a:lnSpc>
            <a:spcBef>
              <a:spcPct val="0"/>
            </a:spcBef>
            <a:spcAft>
              <a:spcPct val="35000"/>
            </a:spcAft>
            <a:buNone/>
          </a:pPr>
          <a:r>
            <a:rPr lang="en-US" sz="1800" kern="1200"/>
            <a:t>Research tool: 74 likert-scale questions</a:t>
          </a:r>
        </a:p>
      </dsp:txBody>
      <dsp:txXfrm>
        <a:off x="590332" y="2545991"/>
        <a:ext cx="7780456"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912F4-9C51-4265-B61C-066DEE479A7A}">
      <dsp:nvSpPr>
        <dsp:cNvPr id="0" name=""/>
        <dsp:cNvSpPr/>
      </dsp:nvSpPr>
      <dsp:spPr>
        <a:xfrm>
          <a:off x="0" y="488"/>
          <a:ext cx="10058399"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551A61-B3BF-46B8-A329-FC93EE1B52D7}">
      <dsp:nvSpPr>
        <dsp:cNvPr id="0" name=""/>
        <dsp:cNvSpPr/>
      </dsp:nvSpPr>
      <dsp:spPr>
        <a:xfrm>
          <a:off x="0" y="488"/>
          <a:ext cx="10058399" cy="800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39% of the respondents answered that their work has been evaluated </a:t>
          </a:r>
        </a:p>
      </dsp:txBody>
      <dsp:txXfrm>
        <a:off x="0" y="488"/>
        <a:ext cx="10058399" cy="800045"/>
      </dsp:txXfrm>
    </dsp:sp>
    <dsp:sp modelId="{4F8E2172-D76E-4C8B-8407-29AE17BF746B}">
      <dsp:nvSpPr>
        <dsp:cNvPr id="0" name=""/>
        <dsp:cNvSpPr/>
      </dsp:nvSpPr>
      <dsp:spPr>
        <a:xfrm>
          <a:off x="0" y="800533"/>
          <a:ext cx="10058399" cy="0"/>
        </a:xfrm>
        <a:prstGeom prst="line">
          <a:avLst/>
        </a:prstGeom>
        <a:solidFill>
          <a:schemeClr val="accent2">
            <a:hueOff val="9759"/>
            <a:satOff val="-6719"/>
            <a:lumOff val="-1716"/>
            <a:alphaOff val="0"/>
          </a:schemeClr>
        </a:solidFill>
        <a:ln w="15875" cap="flat" cmpd="sng" algn="ctr">
          <a:solidFill>
            <a:schemeClr val="accent2">
              <a:hueOff val="9759"/>
              <a:satOff val="-6719"/>
              <a:lumOff val="-171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54EABA-AA90-471E-9B31-0DA338ADCA51}">
      <dsp:nvSpPr>
        <dsp:cNvPr id="0" name=""/>
        <dsp:cNvSpPr/>
      </dsp:nvSpPr>
      <dsp:spPr>
        <a:xfrm>
          <a:off x="0" y="800533"/>
          <a:ext cx="10058399" cy="800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66.7% answered that they were informed about the results of the evaluation</a:t>
          </a:r>
        </a:p>
      </dsp:txBody>
      <dsp:txXfrm>
        <a:off x="0" y="800533"/>
        <a:ext cx="10058399" cy="800045"/>
      </dsp:txXfrm>
    </dsp:sp>
    <dsp:sp modelId="{BD089C26-B7C7-4330-AF95-F75D45F326B5}">
      <dsp:nvSpPr>
        <dsp:cNvPr id="0" name=""/>
        <dsp:cNvSpPr/>
      </dsp:nvSpPr>
      <dsp:spPr>
        <a:xfrm>
          <a:off x="0" y="1600578"/>
          <a:ext cx="10058399" cy="0"/>
        </a:xfrm>
        <a:prstGeom prst="line">
          <a:avLst/>
        </a:prstGeom>
        <a:solidFill>
          <a:schemeClr val="accent2">
            <a:hueOff val="19519"/>
            <a:satOff val="-13438"/>
            <a:lumOff val="-3431"/>
            <a:alphaOff val="0"/>
          </a:schemeClr>
        </a:solidFill>
        <a:ln w="15875" cap="flat" cmpd="sng" algn="ctr">
          <a:solidFill>
            <a:schemeClr val="accent2">
              <a:hueOff val="19519"/>
              <a:satOff val="-13438"/>
              <a:lumOff val="-34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3BC505-D2AD-414F-B776-B4953C0C15F5}">
      <dsp:nvSpPr>
        <dsp:cNvPr id="0" name=""/>
        <dsp:cNvSpPr/>
      </dsp:nvSpPr>
      <dsp:spPr>
        <a:xfrm>
          <a:off x="0" y="1600578"/>
          <a:ext cx="10058399" cy="800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47.2% believe that the evaluation had a positive effect on their educational work</a:t>
          </a:r>
          <a:endParaRPr lang="en-US" sz="2000" kern="1200" dirty="0"/>
        </a:p>
      </dsp:txBody>
      <dsp:txXfrm>
        <a:off x="0" y="1600578"/>
        <a:ext cx="10058399" cy="800045"/>
      </dsp:txXfrm>
    </dsp:sp>
    <dsp:sp modelId="{B197AF27-6339-477A-A39E-11C449FA2617}">
      <dsp:nvSpPr>
        <dsp:cNvPr id="0" name=""/>
        <dsp:cNvSpPr/>
      </dsp:nvSpPr>
      <dsp:spPr>
        <a:xfrm>
          <a:off x="0" y="2400623"/>
          <a:ext cx="10058399" cy="0"/>
        </a:xfrm>
        <a:prstGeom prst="line">
          <a:avLst/>
        </a:prstGeom>
        <a:solidFill>
          <a:schemeClr val="accent2">
            <a:hueOff val="29278"/>
            <a:satOff val="-20157"/>
            <a:lumOff val="-5147"/>
            <a:alphaOff val="0"/>
          </a:schemeClr>
        </a:solidFill>
        <a:ln w="15875" cap="flat" cmpd="sng" algn="ctr">
          <a:solidFill>
            <a:schemeClr val="accent2">
              <a:hueOff val="29278"/>
              <a:satOff val="-20157"/>
              <a:lumOff val="-51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438F42-721E-4F85-80FC-CE2AD2516086}">
      <dsp:nvSpPr>
        <dsp:cNvPr id="0" name=""/>
        <dsp:cNvSpPr/>
      </dsp:nvSpPr>
      <dsp:spPr>
        <a:xfrm>
          <a:off x="0" y="2400623"/>
          <a:ext cx="10058399" cy="800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Most of the respondents suggest the participation of school principals (69.3%), school counselors (68.9%), students (68.1%) and fellow teachers (53.3%) in the evaluation of their work</a:t>
          </a:r>
          <a:endParaRPr lang="en-US" sz="2000" kern="1200" dirty="0"/>
        </a:p>
      </dsp:txBody>
      <dsp:txXfrm>
        <a:off x="0" y="2400623"/>
        <a:ext cx="10058399" cy="800045"/>
      </dsp:txXfrm>
    </dsp:sp>
    <dsp:sp modelId="{C2D5274E-FD2D-4464-824B-5D88F65442BF}">
      <dsp:nvSpPr>
        <dsp:cNvPr id="0" name=""/>
        <dsp:cNvSpPr/>
      </dsp:nvSpPr>
      <dsp:spPr>
        <a:xfrm>
          <a:off x="0" y="3200668"/>
          <a:ext cx="10058399" cy="0"/>
        </a:xfrm>
        <a:prstGeom prst="line">
          <a:avLst/>
        </a:prstGeom>
        <a:solidFill>
          <a:schemeClr val="accent2">
            <a:hueOff val="39038"/>
            <a:satOff val="-26876"/>
            <a:lumOff val="-6863"/>
            <a:alphaOff val="0"/>
          </a:schemeClr>
        </a:solidFill>
        <a:ln w="15875" cap="flat" cmpd="sng" algn="ctr">
          <a:solidFill>
            <a:schemeClr val="accent2">
              <a:hueOff val="39038"/>
              <a:satOff val="-26876"/>
              <a:lumOff val="-68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DCCD6F-8663-4807-9650-ECE5D2296010}">
      <dsp:nvSpPr>
        <dsp:cNvPr id="0" name=""/>
        <dsp:cNvSpPr/>
      </dsp:nvSpPr>
      <dsp:spPr>
        <a:xfrm>
          <a:off x="0" y="3200668"/>
          <a:ext cx="10058399" cy="800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18.9% of them reported that it positively affected their professional development</a:t>
          </a:r>
        </a:p>
      </dsp:txBody>
      <dsp:txXfrm>
        <a:off x="0" y="3200668"/>
        <a:ext cx="10058399" cy="8000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91656-3954-4D02-965A-A7CCCFAFAAE2}">
      <dsp:nvSpPr>
        <dsp:cNvPr id="0" name=""/>
        <dsp:cNvSpPr/>
      </dsp:nvSpPr>
      <dsp:spPr>
        <a:xfrm>
          <a:off x="0" y="0"/>
          <a:ext cx="11809140"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5E670C-C3E1-489E-AF16-650C3B5F290B}">
      <dsp:nvSpPr>
        <dsp:cNvPr id="0" name=""/>
        <dsp:cNvSpPr/>
      </dsp:nvSpPr>
      <dsp:spPr>
        <a:xfrm>
          <a:off x="0" y="0"/>
          <a:ext cx="11809140" cy="109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Few of the respondents agreed with the involvement of parents (32%), the local community (16.9%) or some other body (26.4%) in the evaluation of their project.</a:t>
          </a:r>
        </a:p>
      </dsp:txBody>
      <dsp:txXfrm>
        <a:off x="0" y="0"/>
        <a:ext cx="11809140" cy="1098395"/>
      </dsp:txXfrm>
    </dsp:sp>
    <dsp:sp modelId="{69058E08-2859-4FBA-9534-46BC5732523D}">
      <dsp:nvSpPr>
        <dsp:cNvPr id="0" name=""/>
        <dsp:cNvSpPr/>
      </dsp:nvSpPr>
      <dsp:spPr>
        <a:xfrm>
          <a:off x="0" y="1098395"/>
          <a:ext cx="11809140" cy="0"/>
        </a:xfrm>
        <a:prstGeom prst="line">
          <a:avLst/>
        </a:prstGeom>
        <a:solidFill>
          <a:schemeClr val="accent2">
            <a:hueOff val="13013"/>
            <a:satOff val="-8959"/>
            <a:lumOff val="-2288"/>
            <a:alphaOff val="0"/>
          </a:schemeClr>
        </a:solidFill>
        <a:ln w="15875" cap="flat" cmpd="sng" algn="ctr">
          <a:solidFill>
            <a:schemeClr val="accent2">
              <a:hueOff val="13013"/>
              <a:satOff val="-8959"/>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79BD63-75CC-40D6-A0D9-244F37888070}">
      <dsp:nvSpPr>
        <dsp:cNvPr id="0" name=""/>
        <dsp:cNvSpPr/>
      </dsp:nvSpPr>
      <dsp:spPr>
        <a:xfrm>
          <a:off x="0" y="1098395"/>
          <a:ext cx="11809140" cy="109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Regarding teachers' views on "assessment methods", 51.4% of the respondents who answered the relevant question (Question 59) supported the classroom visit as a "merit assessment method" </a:t>
          </a:r>
        </a:p>
      </dsp:txBody>
      <dsp:txXfrm>
        <a:off x="0" y="1098395"/>
        <a:ext cx="11809140" cy="1098395"/>
      </dsp:txXfrm>
    </dsp:sp>
    <dsp:sp modelId="{0A8691D8-24E0-4807-941E-F1525D0E4F25}">
      <dsp:nvSpPr>
        <dsp:cNvPr id="0" name=""/>
        <dsp:cNvSpPr/>
      </dsp:nvSpPr>
      <dsp:spPr>
        <a:xfrm>
          <a:off x="0" y="2196790"/>
          <a:ext cx="11809140" cy="0"/>
        </a:xfrm>
        <a:prstGeom prst="line">
          <a:avLst/>
        </a:prstGeom>
        <a:solidFill>
          <a:schemeClr val="accent2">
            <a:hueOff val="26025"/>
            <a:satOff val="-17917"/>
            <a:lumOff val="-4575"/>
            <a:alphaOff val="0"/>
          </a:schemeClr>
        </a:solidFill>
        <a:ln w="15875" cap="flat" cmpd="sng" algn="ctr">
          <a:solidFill>
            <a:schemeClr val="accent2">
              <a:hueOff val="26025"/>
              <a:satOff val="-17917"/>
              <a:lumOff val="-45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10FED1-CCAB-4C30-AC7E-DBBA5BC539DC}">
      <dsp:nvSpPr>
        <dsp:cNvPr id="0" name=""/>
        <dsp:cNvSpPr/>
      </dsp:nvSpPr>
      <dsp:spPr>
        <a:xfrm>
          <a:off x="0" y="2196790"/>
          <a:ext cx="11809140" cy="109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The rest of the teachers consider the questions to the students (37.9%) and the interview with the school principal (26.3%) as meritorious methods for their evaluation.</a:t>
          </a:r>
        </a:p>
      </dsp:txBody>
      <dsp:txXfrm>
        <a:off x="0" y="2196790"/>
        <a:ext cx="11809140" cy="1098395"/>
      </dsp:txXfrm>
    </dsp:sp>
    <dsp:sp modelId="{0E2E3D86-5828-48CB-A32C-D5B138FFD9C3}">
      <dsp:nvSpPr>
        <dsp:cNvPr id="0" name=""/>
        <dsp:cNvSpPr/>
      </dsp:nvSpPr>
      <dsp:spPr>
        <a:xfrm>
          <a:off x="0" y="3295185"/>
          <a:ext cx="11809140" cy="0"/>
        </a:xfrm>
        <a:prstGeom prst="line">
          <a:avLst/>
        </a:prstGeom>
        <a:solidFill>
          <a:schemeClr val="accent2">
            <a:hueOff val="39038"/>
            <a:satOff val="-26876"/>
            <a:lumOff val="-6863"/>
            <a:alphaOff val="0"/>
          </a:schemeClr>
        </a:solidFill>
        <a:ln w="15875" cap="flat" cmpd="sng" algn="ctr">
          <a:solidFill>
            <a:schemeClr val="accent2">
              <a:hueOff val="39038"/>
              <a:satOff val="-26876"/>
              <a:lumOff val="-68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A335FB-65B9-41F9-A5C1-30616EE3E905}">
      <dsp:nvSpPr>
        <dsp:cNvPr id="0" name=""/>
        <dsp:cNvSpPr/>
      </dsp:nvSpPr>
      <dsp:spPr>
        <a:xfrm>
          <a:off x="0" y="3295185"/>
          <a:ext cx="11809140" cy="109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Finally, teachers believe that evaluation should be linked to grade (78.2%) and salary (63.7%) "rewards" but not corresponding "impacts".</a:t>
          </a:r>
        </a:p>
      </dsp:txBody>
      <dsp:txXfrm>
        <a:off x="0" y="3295185"/>
        <a:ext cx="11809140" cy="109839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2A7600-5A37-4EA9-BEC9-8EFEB086B45C}">
      <dsp:nvSpPr>
        <dsp:cNvPr id="0" name=""/>
        <dsp:cNvSpPr/>
      </dsp:nvSpPr>
      <dsp:spPr>
        <a:xfrm>
          <a:off x="0" y="78811"/>
          <a:ext cx="6797675" cy="171942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principal evaluation criteria:</a:t>
          </a:r>
        </a:p>
      </dsp:txBody>
      <dsp:txXfrm>
        <a:off x="83935" y="162746"/>
        <a:ext cx="6629805" cy="1551554"/>
      </dsp:txXfrm>
    </dsp:sp>
    <dsp:sp modelId="{BF7D91DF-67F1-4B3C-B5BE-D9A9D2A465B1}">
      <dsp:nvSpPr>
        <dsp:cNvPr id="0" name=""/>
        <dsp:cNvSpPr/>
      </dsp:nvSpPr>
      <dsp:spPr>
        <a:xfrm>
          <a:off x="0" y="1798236"/>
          <a:ext cx="6797675" cy="205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26"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a:t>organizational ability (80.9%) </a:t>
          </a:r>
        </a:p>
        <a:p>
          <a:pPr marL="228600" lvl="1" indent="-228600" algn="l" defTabSz="1066800">
            <a:lnSpc>
              <a:spcPct val="90000"/>
            </a:lnSpc>
            <a:spcBef>
              <a:spcPct val="0"/>
            </a:spcBef>
            <a:spcAft>
              <a:spcPct val="20000"/>
            </a:spcAft>
            <a:buChar char="•"/>
          </a:pPr>
          <a:r>
            <a:rPr lang="en-US" sz="2400" kern="1200"/>
            <a:t>administrative experience (59.8%)</a:t>
          </a:r>
        </a:p>
        <a:p>
          <a:pPr marL="228600" lvl="1" indent="-228600" algn="l" defTabSz="1066800">
            <a:lnSpc>
              <a:spcPct val="90000"/>
            </a:lnSpc>
            <a:spcBef>
              <a:spcPct val="0"/>
            </a:spcBef>
            <a:spcAft>
              <a:spcPct val="20000"/>
            </a:spcAft>
            <a:buChar char="•"/>
          </a:pPr>
          <a:r>
            <a:rPr lang="en-US" sz="2400" kern="1200"/>
            <a:t>cooperation and communication (49%), </a:t>
          </a:r>
        </a:p>
        <a:p>
          <a:pPr marL="228600" lvl="1" indent="-228600" algn="l" defTabSz="1066800">
            <a:lnSpc>
              <a:spcPct val="90000"/>
            </a:lnSpc>
            <a:spcBef>
              <a:spcPct val="0"/>
            </a:spcBef>
            <a:spcAft>
              <a:spcPct val="20000"/>
            </a:spcAft>
            <a:buChar char="•"/>
          </a:pPr>
          <a:r>
            <a:rPr lang="en-US" sz="2400" kern="1200"/>
            <a:t>interpersonal communication (42.7%) </a:t>
          </a:r>
        </a:p>
        <a:p>
          <a:pPr marL="228600" lvl="1" indent="-228600" algn="l" defTabSz="1066800">
            <a:lnSpc>
              <a:spcPct val="90000"/>
            </a:lnSpc>
            <a:spcBef>
              <a:spcPct val="0"/>
            </a:spcBef>
            <a:spcAft>
              <a:spcPct val="20000"/>
            </a:spcAft>
            <a:buChar char="•"/>
          </a:pPr>
          <a:r>
            <a:rPr lang="en-US" sz="2400" kern="1200"/>
            <a:t>responsibility (41.5%) </a:t>
          </a:r>
        </a:p>
      </dsp:txBody>
      <dsp:txXfrm>
        <a:off x="0" y="1798236"/>
        <a:ext cx="6797675" cy="2053440"/>
      </dsp:txXfrm>
    </dsp:sp>
    <dsp:sp modelId="{91E6D80B-3F7E-4E59-9368-7FE28E5C1B65}">
      <dsp:nvSpPr>
        <dsp:cNvPr id="0" name=""/>
        <dsp:cNvSpPr/>
      </dsp:nvSpPr>
      <dsp:spPr>
        <a:xfrm>
          <a:off x="0" y="3851676"/>
          <a:ext cx="6797675" cy="1719424"/>
        </a:xfrm>
        <a:prstGeom prst="roundRect">
          <a:avLst/>
        </a:prstGeom>
        <a:solidFill>
          <a:schemeClr val="accent5">
            <a:hueOff val="2127120"/>
            <a:satOff val="-23891"/>
            <a:lumOff val="-50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The evaluation of principals should be linked to grade (80.2%) and salary (61.3%)</a:t>
          </a:r>
        </a:p>
      </dsp:txBody>
      <dsp:txXfrm>
        <a:off x="83935" y="3935611"/>
        <a:ext cx="6629805" cy="15515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45AC07-2791-4A5B-AE79-03C9090EBD78}">
      <dsp:nvSpPr>
        <dsp:cNvPr id="0" name=""/>
        <dsp:cNvSpPr/>
      </dsp:nvSpPr>
      <dsp:spPr>
        <a:xfrm>
          <a:off x="0" y="76581"/>
          <a:ext cx="6797675" cy="178425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The results of this work highlight a series of individual weaknesses that run through the administration of secondary education in Greece as a whole.</a:t>
          </a:r>
        </a:p>
      </dsp:txBody>
      <dsp:txXfrm>
        <a:off x="87100" y="163681"/>
        <a:ext cx="6623475" cy="1610050"/>
      </dsp:txXfrm>
    </dsp:sp>
    <dsp:sp modelId="{7B0C5539-1CCF-4908-BB03-E8D0F94F8532}">
      <dsp:nvSpPr>
        <dsp:cNvPr id="0" name=""/>
        <dsp:cNvSpPr/>
      </dsp:nvSpPr>
      <dsp:spPr>
        <a:xfrm>
          <a:off x="0" y="1932831"/>
          <a:ext cx="6797675" cy="178425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These weaknesses stem from the absence of a holistic approach to the management of human resources in education.</a:t>
          </a:r>
        </a:p>
      </dsp:txBody>
      <dsp:txXfrm>
        <a:off x="87100" y="2019931"/>
        <a:ext cx="6623475" cy="1610050"/>
      </dsp:txXfrm>
    </dsp:sp>
    <dsp:sp modelId="{92F56A7A-E3C9-4DFF-AA11-0A6DD48750CB}">
      <dsp:nvSpPr>
        <dsp:cNvPr id="0" name=""/>
        <dsp:cNvSpPr/>
      </dsp:nvSpPr>
      <dsp:spPr>
        <a:xfrm>
          <a:off x="0" y="3789081"/>
          <a:ext cx="6797675" cy="178425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However, in any case there are weak points that require the need for intervention by </a:t>
          </a:r>
          <a:r>
            <a:rPr lang="en-US" sz="2500" kern="1200"/>
            <a:t>the state.</a:t>
          </a:r>
        </a:p>
      </dsp:txBody>
      <dsp:txXfrm>
        <a:off x="87100" y="3876181"/>
        <a:ext cx="6623475" cy="16100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Διαφάνεια τίτλου">
    <p:spTree>
      <p:nvGrpSpPr>
        <p:cNvPr id="1" name=""/>
        <p:cNvGrpSpPr/>
        <p:nvPr/>
      </p:nvGrpSpPr>
      <p:grpSpPr>
        <a:xfrm>
          <a:off x="0" y="0"/>
          <a:ext cx="0" cy="0"/>
          <a:chOff x="0" y="0"/>
          <a:chExt cx="0" cy="0"/>
        </a:xfrm>
      </p:grpSpPr>
      <p:sp>
        <p:nvSpPr>
          <p:cNvPr id="10"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A4A5BE11-7EB6-4AA5-A14B-7F2326F184C6}"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Μόνο τίτλος">
    <p:spTree>
      <p:nvGrpSpPr>
        <p:cNvPr id="1" name=""/>
        <p:cNvGrpSpPr/>
        <p:nvPr/>
      </p:nvGrpSpPr>
      <p:grpSpPr>
        <a:xfrm>
          <a:off x="0" y="0"/>
          <a:ext cx="0" cy="0"/>
          <a:chOff x="0" y="0"/>
          <a:chExt cx="0" cy="0"/>
        </a:xfrm>
      </p:grpSpPr>
      <p:sp>
        <p:nvSpPr>
          <p:cNvPr id="85"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ftr" idx="22"/>
          </p:nvPr>
        </p:nvSpPr>
        <p:spPr/>
        <p:txBody>
          <a:bodyPr/>
          <a:p>
            <a:r>
              <a:t>Footer</a:t>
            </a:r>
          </a:p>
        </p:txBody>
      </p:sp>
      <p:sp>
        <p:nvSpPr>
          <p:cNvPr id="4" name="PlaceHolder 3"/>
          <p:cNvSpPr>
            <a:spLocks noGrp="1"/>
          </p:cNvSpPr>
          <p:nvPr>
            <p:ph type="sldNum" idx="23"/>
          </p:nvPr>
        </p:nvSpPr>
        <p:spPr/>
        <p:txBody>
          <a:bodyPr/>
          <a:p>
            <a:fld id="{2AFBF171-7C70-4C17-A2CB-5EB00F1BFEB8}" type="slidenum">
              <a:t>&lt;#&gt;</a:t>
            </a:fld>
          </a:p>
        </p:txBody>
      </p:sp>
      <p:sp>
        <p:nvSpPr>
          <p:cNvPr id="5" name="PlaceHolder 4"/>
          <p:cNvSpPr>
            <a:spLocks noGrp="1"/>
          </p:cNvSpPr>
          <p:nvPr>
            <p:ph type="dt" idx="24"/>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Κενό">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A4177EB2-53BE-4100-BD43-9C78D8099C04}" type="slidenum">
              <a:t>&lt;#&gt;</a:t>
            </a:fld>
          </a:p>
        </p:txBody>
      </p:sp>
      <p:sp>
        <p:nvSpPr>
          <p:cNvPr id="4" name="PlaceHolder 3"/>
          <p:cNvSpPr>
            <a:spLocks noGrp="1"/>
          </p:cNvSpPr>
          <p:nvPr>
            <p:ph type="dt" idx="27"/>
          </p:nvPr>
        </p:nvSpPr>
        <p:spPr/>
        <p:txBody>
          <a:bodyPr/>
          <a:p>
            <a:r>
              <a:rPr lang="el-G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εριεχόμενο με λεζάντα">
    <p:spTree>
      <p:nvGrpSpPr>
        <p:cNvPr id="1" name=""/>
        <p:cNvGrpSpPr/>
        <p:nvPr/>
      </p:nvGrpSpPr>
      <p:grpSpPr>
        <a:xfrm>
          <a:off x="0" y="0"/>
          <a:ext cx="0" cy="0"/>
          <a:chOff x="0" y="0"/>
          <a:chExt cx="0" cy="0"/>
        </a:xfrm>
      </p:grpSpPr>
      <p:sp>
        <p:nvSpPr>
          <p:cNvPr id="2" name="PlaceHolder 1"/>
          <p:cNvSpPr>
            <a:spLocks noGrp="1"/>
          </p:cNvSpPr>
          <p:nvPr>
            <p:ph type="ftr" idx="28"/>
          </p:nvPr>
        </p:nvSpPr>
        <p:spPr/>
        <p:txBody>
          <a:bodyPr/>
          <a:p>
            <a:r>
              <a:t>Footer</a:t>
            </a:r>
          </a:p>
        </p:txBody>
      </p:sp>
      <p:sp>
        <p:nvSpPr>
          <p:cNvPr id="3" name="PlaceHolder 2"/>
          <p:cNvSpPr>
            <a:spLocks noGrp="1"/>
          </p:cNvSpPr>
          <p:nvPr>
            <p:ph type="sldNum" idx="29"/>
          </p:nvPr>
        </p:nvSpPr>
        <p:spPr/>
        <p:txBody>
          <a:bodyPr/>
          <a:p>
            <a:fld id="{9ED7E19A-33B0-4F83-90AF-12433172AD0F}" type="slidenum">
              <a:t>&lt;#&gt;</a:t>
            </a:fld>
          </a:p>
        </p:txBody>
      </p:sp>
      <p:sp>
        <p:nvSpPr>
          <p:cNvPr id="4" name="PlaceHolder 3"/>
          <p:cNvSpPr>
            <a:spLocks noGrp="1"/>
          </p:cNvSpPr>
          <p:nvPr>
            <p:ph type="dt" idx="30"/>
          </p:nvPr>
        </p:nvSpPr>
        <p:spPr/>
        <p:txBody>
          <a:bodyPr/>
          <a:p>
            <a:r>
              <a:rPr lang="el-G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Εικόνα με λεζάντα">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F7FA2062-A4B3-453A-B89F-277B946B0FF1}" type="slidenum">
              <a:t>&lt;#&gt;</a:t>
            </a:fld>
          </a:p>
        </p:txBody>
      </p:sp>
      <p:sp>
        <p:nvSpPr>
          <p:cNvPr id="4" name="PlaceHolder 3"/>
          <p:cNvSpPr>
            <a:spLocks noGrp="1"/>
          </p:cNvSpPr>
          <p:nvPr>
            <p:ph type="dt" idx="33"/>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Τίτλος και Κατακόρυφο κείμενο">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246CFFED-C29A-4600-B67C-3C1923AB35B8}" type="slidenum">
              <a:t>&lt;#&gt;</a:t>
            </a:fld>
          </a:p>
        </p:txBody>
      </p:sp>
      <p:sp>
        <p:nvSpPr>
          <p:cNvPr id="4" name="PlaceHolder 3"/>
          <p:cNvSpPr>
            <a:spLocks noGrp="1"/>
          </p:cNvSpPr>
          <p:nvPr>
            <p:ph type="dt" idx="6"/>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Κατακόρυφος τίτλος και Κείμενο">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F4E85500-0C61-4504-8861-F36A397D7027}" type="slidenum">
              <a:t>&lt;#&gt;</a:t>
            </a:fld>
          </a:p>
        </p:txBody>
      </p:sp>
      <p:sp>
        <p:nvSpPr>
          <p:cNvPr id="4" name="PlaceHolder 3"/>
          <p:cNvSpPr>
            <a:spLocks noGrp="1"/>
          </p:cNvSpPr>
          <p:nvPr>
            <p:ph type="dt" idx="9"/>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2"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Τίτλος και περιεχόμενο">
    <p:spTree>
      <p:nvGrpSpPr>
        <p:cNvPr id="1" name=""/>
        <p:cNvGrpSpPr/>
        <p:nvPr/>
      </p:nvGrpSpPr>
      <p:grpSpPr>
        <a:xfrm>
          <a:off x="0" y="0"/>
          <a:ext cx="0" cy="0"/>
          <a:chOff x="0" y="0"/>
          <a:chExt cx="0" cy="0"/>
        </a:xfrm>
      </p:grpSpPr>
      <p:sp>
        <p:nvSpPr>
          <p:cNvPr id="48"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4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4FA7E39A-18EA-48E5-8F98-E61BD0473335}" type="slidenum">
              <a:t>&lt;#&gt;</a:t>
            </a:fld>
          </a:p>
        </p:txBody>
      </p:sp>
      <p:sp>
        <p:nvSpPr>
          <p:cNvPr id="6" name="PlaceHolder 5"/>
          <p:cNvSpPr>
            <a:spLocks noGrp="1"/>
          </p:cNvSpPr>
          <p:nvPr>
            <p:ph type="dt" idx="12"/>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Κεφαλίδα ενότητας">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20CCD397-B287-49BD-8E5F-673E276E8CF3}" type="slidenum">
              <a:t>&lt;#&gt;</a:t>
            </a:fld>
          </a:p>
        </p:txBody>
      </p:sp>
      <p:sp>
        <p:nvSpPr>
          <p:cNvPr id="4" name="PlaceHolder 3"/>
          <p:cNvSpPr>
            <a:spLocks noGrp="1"/>
          </p:cNvSpPr>
          <p:nvPr>
            <p:ph type="dt" idx="15"/>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Δύο περιεχόμενα">
    <p:spTree>
      <p:nvGrpSpPr>
        <p:cNvPr id="1" name=""/>
        <p:cNvGrpSpPr/>
        <p:nvPr/>
      </p:nvGrpSpPr>
      <p:grpSpPr>
        <a:xfrm>
          <a:off x="0" y="0"/>
          <a:ext cx="0" cy="0"/>
          <a:chOff x="0" y="0"/>
          <a:chExt cx="0" cy="0"/>
        </a:xfrm>
      </p:grpSpPr>
      <p:sp>
        <p:nvSpPr>
          <p:cNvPr id="68"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0"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29D472A9-952C-470F-BF65-2D0B0A57B99A}" type="slidenum">
              <a:t>&lt;#&gt;</a:t>
            </a:fld>
          </a:p>
        </p:txBody>
      </p:sp>
      <p:sp>
        <p:nvSpPr>
          <p:cNvPr id="7" name="PlaceHolder 6"/>
          <p:cNvSpPr>
            <a:spLocks noGrp="1"/>
          </p:cNvSpPr>
          <p:nvPr>
            <p:ph type="dt" idx="18"/>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Σύγκριση">
    <p:spTree>
      <p:nvGrpSpPr>
        <p:cNvPr id="1" name=""/>
        <p:cNvGrpSpPr/>
        <p:nvPr/>
      </p:nvGrpSpPr>
      <p:grpSpPr>
        <a:xfrm>
          <a:off x="0" y="0"/>
          <a:ext cx="0" cy="0"/>
          <a:chOff x="0" y="0"/>
          <a:chExt cx="0" cy="0"/>
        </a:xfrm>
      </p:grpSpPr>
      <p:sp>
        <p:nvSpPr>
          <p:cNvPr id="2" name="PlaceHolder 1"/>
          <p:cNvSpPr>
            <a:spLocks noGrp="1"/>
          </p:cNvSpPr>
          <p:nvPr>
            <p:ph type="ftr" idx="19"/>
          </p:nvPr>
        </p:nvSpPr>
        <p:spPr/>
        <p:txBody>
          <a:bodyPr/>
          <a:p>
            <a:r>
              <a:t>Footer</a:t>
            </a:r>
          </a:p>
        </p:txBody>
      </p:sp>
      <p:sp>
        <p:nvSpPr>
          <p:cNvPr id="3" name="PlaceHolder 2"/>
          <p:cNvSpPr>
            <a:spLocks noGrp="1"/>
          </p:cNvSpPr>
          <p:nvPr>
            <p:ph type="sldNum" idx="20"/>
          </p:nvPr>
        </p:nvSpPr>
        <p:spPr/>
        <p:txBody>
          <a:bodyPr/>
          <a:p>
            <a:fld id="{6BD8E586-DA22-4698-8296-910602283697}" type="slidenum">
              <a:t>&lt;#&gt;</a:t>
            </a:fld>
          </a:p>
        </p:txBody>
      </p:sp>
      <p:sp>
        <p:nvSpPr>
          <p:cNvPr id="4" name="PlaceHolder 3"/>
          <p:cNvSpPr>
            <a:spLocks noGrp="1"/>
          </p:cNvSpPr>
          <p:nvPr>
            <p:ph type="dt" idx="21"/>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ectangle 6" hidden="1"/>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1" name="Rectangle 8" hidden="1"/>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2" name="Straight Connector 9"/>
          <p:cNvCxnSpPr/>
          <p:nvPr/>
        </p:nvCxnSpPr>
        <p:spPr>
          <a:xfrm>
            <a:off x="1193400" y="1737720"/>
            <a:ext cx="9969480" cy="2520"/>
          </a:xfrm>
          <a:prstGeom prst="straightConnector1">
            <a:avLst/>
          </a:prstGeom>
          <a:ln w="6350">
            <a:solidFill>
              <a:srgbClr val="808080"/>
            </a:solidFill>
            <a:round/>
          </a:ln>
        </p:spPr>
      </p:cxnSp>
      <p:sp>
        <p:nvSpPr>
          <p:cNvPr id="3" name="Rectangle 6"/>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4" name="Rectangle 7"/>
          <p:cNvSpPr/>
          <p:nvPr/>
        </p:nvSpPr>
        <p:spPr>
          <a:xfrm>
            <a:off x="0" y="633420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a:lnSpc>
                <a:spcPct val="100000"/>
              </a:lnSpc>
            </a:pPr>
            <a:endParaRPr b="0" lang="el-GR" sz="1800" spc="-1" strike="noStrike">
              <a:solidFill>
                <a:srgbClr val="ffffff"/>
              </a:solidFill>
              <a:latin typeface="Arial"/>
            </a:endParaRPr>
          </a:p>
        </p:txBody>
      </p:sp>
      <p:cxnSp>
        <p:nvCxnSpPr>
          <p:cNvPr id="5" name="Straight Connector 8"/>
          <p:cNvCxnSpPr/>
          <p:nvPr/>
        </p:nvCxnSpPr>
        <p:spPr>
          <a:xfrm>
            <a:off x="1207440" y="4343400"/>
            <a:ext cx="9878040" cy="2520"/>
          </a:xfrm>
          <a:prstGeom prst="straightConnector1">
            <a:avLst/>
          </a:prstGeom>
          <a:ln w="6350">
            <a:solidFill>
              <a:srgbClr val="808080"/>
            </a:solidFill>
            <a:round/>
          </a:ln>
        </p:spPr>
      </p:cxnSp>
      <p:sp>
        <p:nvSpPr>
          <p:cNvPr id="6"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7" name="PlaceHolder 2"/>
          <p:cNvSpPr>
            <a:spLocks noGrp="1"/>
          </p:cNvSpPr>
          <p:nvPr>
            <p:ph type="ftr" idx="1"/>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 </a:t>
            </a:r>
            <a:endParaRPr b="0" lang="el-GR" sz="1400" spc="-1" strike="noStrike">
              <a:solidFill>
                <a:srgbClr val="000000"/>
              </a:solidFill>
              <a:latin typeface="Times New Roman"/>
            </a:endParaRPr>
          </a:p>
        </p:txBody>
      </p:sp>
      <p:sp>
        <p:nvSpPr>
          <p:cNvPr id="8" name="PlaceHolder 3"/>
          <p:cNvSpPr>
            <a:spLocks noGrp="1"/>
          </p:cNvSpPr>
          <p:nvPr>
            <p:ph type="sldNum" idx="2"/>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B434AE28-A6FB-4BE6-9B6D-71BCDA7BE8B2}" type="slidenum">
              <a:rPr b="0" lang="el-GR" sz="1200" spc="-1" strike="noStrike">
                <a:solidFill>
                  <a:srgbClr val="8b8b8b"/>
                </a:solidFill>
                <a:latin typeface="Calibri"/>
              </a:rPr>
              <a:t>1</a:t>
            </a:fld>
            <a:endParaRPr b="0" lang="el-GR" sz="1200" spc="-1" strike="noStrike">
              <a:solidFill>
                <a:srgbClr val="000000"/>
              </a:solidFill>
              <a:latin typeface="Times New Roman"/>
            </a:endParaRPr>
          </a:p>
        </p:txBody>
      </p:sp>
      <p:sp>
        <p:nvSpPr>
          <p:cNvPr id="9" name="PlaceHolder 4"/>
          <p:cNvSpPr>
            <a:spLocks noGrp="1"/>
          </p:cNvSpPr>
          <p:nvPr>
            <p:ph type="dt" idx="3"/>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 </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7"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78"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79" name="Straight Connector 9"/>
          <p:cNvCxnSpPr/>
          <p:nvPr/>
        </p:nvCxnSpPr>
        <p:spPr>
          <a:xfrm>
            <a:off x="1193400" y="1737720"/>
            <a:ext cx="9969480" cy="2520"/>
          </a:xfrm>
          <a:prstGeom prst="straightConnector1">
            <a:avLst/>
          </a:prstGeom>
          <a:ln w="6350">
            <a:solidFill>
              <a:srgbClr val="808080"/>
            </a:solidFill>
            <a:round/>
          </a:ln>
        </p:spPr>
      </p:cxnSp>
      <p:sp>
        <p:nvSpPr>
          <p:cNvPr id="80"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81" name="PlaceHolder 2"/>
          <p:cNvSpPr>
            <a:spLocks noGrp="1"/>
          </p:cNvSpPr>
          <p:nvPr>
            <p:ph type="ftr" idx="22"/>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82" name="PlaceHolder 3"/>
          <p:cNvSpPr>
            <a:spLocks noGrp="1"/>
          </p:cNvSpPr>
          <p:nvPr>
            <p:ph type="sldNum" idx="23"/>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0DFEB4E5-77D7-43D2-9407-11458271551A}"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83" name="PlaceHolder 4"/>
          <p:cNvSpPr>
            <a:spLocks noGrp="1"/>
          </p:cNvSpPr>
          <p:nvPr>
            <p:ph type="dt" idx="24"/>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
        <p:nvSpPr>
          <p:cNvPr id="8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Πατήστε για επεξεργασία της μορφής κειμένου διάρθρωσης</a:t>
            </a:r>
            <a:endParaRPr b="0" lang="el-G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2800" spc="-1" strike="noStrike">
                <a:solidFill>
                  <a:srgbClr val="000000"/>
                </a:solidFill>
                <a:latin typeface="Arial"/>
              </a:rPr>
              <a:t>Δεύτερο επίπεδο διάρθρωσης</a:t>
            </a:r>
            <a:endParaRPr b="0" lang="el-G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2400" spc="-1" strike="noStrike">
                <a:solidFill>
                  <a:srgbClr val="000000"/>
                </a:solidFill>
                <a:latin typeface="Arial"/>
              </a:rPr>
              <a:t>Τρίτο επίπεδο διάρθρωσης</a:t>
            </a:r>
            <a:endParaRPr b="0" lang="el-G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Arial"/>
              </a:rPr>
              <a:t>Τέταρτο επίπεδο διάρθρωσης</a:t>
            </a:r>
            <a:endParaRPr b="0" lang="el-G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Arial"/>
              </a:rPr>
              <a:t>Πέμπτο επίπεδο διάρθρωσης</a:t>
            </a:r>
            <a:endParaRPr b="0" lang="el-G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Arial"/>
              </a:rPr>
              <a:t>Έκτο επίπεδο διάρθρωσης</a:t>
            </a:r>
            <a:endParaRPr b="0" lang="el-G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Arial"/>
              </a:rPr>
              <a:t>Έβδομο επίπεδο διάρθρωσης</a:t>
            </a:r>
            <a:endParaRPr b="0" lang="el-G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6" name="Rectangle 6" hidden="1"/>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87" name="Rectangle 8" hidden="1"/>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88" name="Straight Connector 9"/>
          <p:cNvCxnSpPr/>
          <p:nvPr/>
        </p:nvCxnSpPr>
        <p:spPr>
          <a:xfrm>
            <a:off x="1193400" y="1737720"/>
            <a:ext cx="9969480" cy="2520"/>
          </a:xfrm>
          <a:prstGeom prst="straightConnector1">
            <a:avLst/>
          </a:prstGeom>
          <a:ln w="6350">
            <a:solidFill>
              <a:srgbClr val="808080"/>
            </a:solidFill>
            <a:round/>
          </a:ln>
        </p:spPr>
      </p:cxnSp>
      <p:sp>
        <p:nvSpPr>
          <p:cNvPr id="89" name="Rectangle 4"/>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90" name="Rectangle 5"/>
          <p:cNvSpPr/>
          <p:nvPr/>
        </p:nvSpPr>
        <p:spPr>
          <a:xfrm>
            <a:off x="0" y="633420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a:lnSpc>
                <a:spcPct val="100000"/>
              </a:lnSpc>
            </a:pPr>
            <a:endParaRPr b="0" lang="el-GR" sz="1800" spc="-1" strike="noStrike">
              <a:solidFill>
                <a:srgbClr val="ffffff"/>
              </a:solidFill>
              <a:latin typeface="Arial"/>
            </a:endParaRPr>
          </a:p>
        </p:txBody>
      </p:sp>
      <p:sp>
        <p:nvSpPr>
          <p:cNvPr id="91" name="PlaceHolder 1"/>
          <p:cNvSpPr>
            <a:spLocks noGrp="1"/>
          </p:cNvSpPr>
          <p:nvPr>
            <p:ph type="ftr" idx="25"/>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92" name="PlaceHolder 2"/>
          <p:cNvSpPr>
            <a:spLocks noGrp="1"/>
          </p:cNvSpPr>
          <p:nvPr>
            <p:ph type="sldNum" idx="26"/>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626382F7-75D1-4361-842C-7FD8DB8B53D9}"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93" name="PlaceHolder 3"/>
          <p:cNvSpPr>
            <a:spLocks noGrp="1"/>
          </p:cNvSpPr>
          <p:nvPr>
            <p:ph type="dt" idx="27"/>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4" name="Rectangle 6" hidden="1"/>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95" name="Rectangle 8" hidden="1"/>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96" name="Straight Connector 9"/>
          <p:cNvCxnSpPr/>
          <p:nvPr/>
        </p:nvCxnSpPr>
        <p:spPr>
          <a:xfrm>
            <a:off x="1193400" y="1737720"/>
            <a:ext cx="9969480" cy="2520"/>
          </a:xfrm>
          <a:prstGeom prst="straightConnector1">
            <a:avLst/>
          </a:prstGeom>
          <a:ln w="6350">
            <a:solidFill>
              <a:srgbClr val="808080"/>
            </a:solidFill>
            <a:round/>
          </a:ln>
        </p:spPr>
      </p:cxnSp>
      <p:sp>
        <p:nvSpPr>
          <p:cNvPr id="97" name="Rectangle 7"/>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98" name="Rectangle 8"/>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99" name="PlaceHolder 1"/>
          <p:cNvSpPr>
            <a:spLocks noGrp="1"/>
          </p:cNvSpPr>
          <p:nvPr>
            <p:ph type="ftr" idx="28"/>
          </p:nvPr>
        </p:nvSpPr>
        <p:spPr>
          <a:xfrm>
            <a:off x="4800600" y="6459840"/>
            <a:ext cx="46458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100" name="PlaceHolder 2"/>
          <p:cNvSpPr>
            <a:spLocks noGrp="1"/>
          </p:cNvSpPr>
          <p:nvPr>
            <p:ph type="sldNum" idx="29"/>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5775845C-16EC-4450-97C2-9A42600A2191}"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101" name="PlaceHolder 3"/>
          <p:cNvSpPr>
            <a:spLocks noGrp="1"/>
          </p:cNvSpPr>
          <p:nvPr>
            <p:ph type="dt" idx="30"/>
          </p:nvPr>
        </p:nvSpPr>
        <p:spPr>
          <a:xfrm>
            <a:off x="465480" y="6459840"/>
            <a:ext cx="261612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2" name="Rectangle 6" hidden="1"/>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103" name="Rectangle 8" hidden="1"/>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104" name="Straight Connector 9"/>
          <p:cNvCxnSpPr/>
          <p:nvPr/>
        </p:nvCxnSpPr>
        <p:spPr>
          <a:xfrm>
            <a:off x="1193400" y="1737720"/>
            <a:ext cx="9969480" cy="2520"/>
          </a:xfrm>
          <a:prstGeom prst="straightConnector1">
            <a:avLst/>
          </a:prstGeom>
          <a:ln w="6350">
            <a:solidFill>
              <a:srgbClr val="808080"/>
            </a:solidFill>
            <a:round/>
          </a:ln>
        </p:spPr>
      </p:cxnSp>
      <p:sp>
        <p:nvSpPr>
          <p:cNvPr id="105" name="Rectangle 7"/>
          <p:cNvSpPr/>
          <p:nvPr/>
        </p:nvSpPr>
        <p:spPr>
          <a:xfrm>
            <a:off x="0" y="4952880"/>
            <a:ext cx="12186360" cy="1902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106" name="Rectangle 8"/>
          <p:cNvSpPr/>
          <p:nvPr/>
        </p:nvSpPr>
        <p:spPr>
          <a:xfrm>
            <a:off x="0" y="491508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a:lnSpc>
                <a:spcPct val="100000"/>
              </a:lnSpc>
            </a:pPr>
            <a:endParaRPr b="0" lang="el-GR" sz="1800" spc="-1" strike="noStrike">
              <a:solidFill>
                <a:srgbClr val="ffffff"/>
              </a:solidFill>
              <a:latin typeface="Arial"/>
            </a:endParaRPr>
          </a:p>
        </p:txBody>
      </p:sp>
      <p:sp>
        <p:nvSpPr>
          <p:cNvPr id="107" name="PlaceHolder 1"/>
          <p:cNvSpPr>
            <a:spLocks noGrp="1"/>
          </p:cNvSpPr>
          <p:nvPr>
            <p:ph type="ftr" idx="31"/>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108" name="PlaceHolder 2"/>
          <p:cNvSpPr>
            <a:spLocks noGrp="1"/>
          </p:cNvSpPr>
          <p:nvPr>
            <p:ph type="sldNum" idx="32"/>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C59AD57E-8565-4F62-BC7C-7A9EDF66C3EC}"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109" name="PlaceHolder 3"/>
          <p:cNvSpPr>
            <a:spLocks noGrp="1"/>
          </p:cNvSpPr>
          <p:nvPr>
            <p:ph type="dt" idx="33"/>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3"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13"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14" name="Straight Connector 9"/>
          <p:cNvCxnSpPr/>
          <p:nvPr/>
        </p:nvCxnSpPr>
        <p:spPr>
          <a:xfrm>
            <a:off x="1193400" y="1737720"/>
            <a:ext cx="9969480" cy="2520"/>
          </a:xfrm>
          <a:prstGeom prst="straightConnector1">
            <a:avLst/>
          </a:prstGeom>
          <a:ln w="6350">
            <a:solidFill>
              <a:srgbClr val="808080"/>
            </a:solidFill>
            <a:round/>
          </a:ln>
        </p:spPr>
      </p:cxnSp>
      <p:sp>
        <p:nvSpPr>
          <p:cNvPr id="15" name="PlaceHolder 1"/>
          <p:cNvSpPr>
            <a:spLocks noGrp="1"/>
          </p:cNvSpPr>
          <p:nvPr>
            <p:ph type="ftr" idx="4"/>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16" name="PlaceHolder 2"/>
          <p:cNvSpPr>
            <a:spLocks noGrp="1"/>
          </p:cNvSpPr>
          <p:nvPr>
            <p:ph type="sldNum" idx="5"/>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6349D1E8-76A2-4959-9BC7-A447CB67ECA0}"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17" name="PlaceHolder 3"/>
          <p:cNvSpPr>
            <a:spLocks noGrp="1"/>
          </p:cNvSpPr>
          <p:nvPr>
            <p:ph type="dt" idx="6"/>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 name="Rectangle 6" hidden="1"/>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19" name="Rectangle 8" hidden="1"/>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20" name="Straight Connector 9"/>
          <p:cNvCxnSpPr/>
          <p:nvPr/>
        </p:nvCxnSpPr>
        <p:spPr>
          <a:xfrm>
            <a:off x="1193400" y="1737720"/>
            <a:ext cx="9969480" cy="2520"/>
          </a:xfrm>
          <a:prstGeom prst="straightConnector1">
            <a:avLst/>
          </a:prstGeom>
          <a:ln w="6350">
            <a:solidFill>
              <a:srgbClr val="808080"/>
            </a:solidFill>
            <a:round/>
          </a:ln>
        </p:spPr>
      </p:cxnSp>
      <p:sp>
        <p:nvSpPr>
          <p:cNvPr id="21" name="Rectangle 6"/>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22" name="Rectangle 7"/>
          <p:cNvSpPr/>
          <p:nvPr/>
        </p:nvSpPr>
        <p:spPr>
          <a:xfrm>
            <a:off x="0" y="633420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a:lnSpc>
                <a:spcPct val="100000"/>
              </a:lnSpc>
            </a:pPr>
            <a:endParaRPr b="0" lang="el-GR" sz="1800" spc="-1" strike="noStrike">
              <a:solidFill>
                <a:srgbClr val="ffffff"/>
              </a:solidFill>
              <a:latin typeface="Arial"/>
            </a:endParaRPr>
          </a:p>
        </p:txBody>
      </p:sp>
      <p:sp>
        <p:nvSpPr>
          <p:cNvPr id="23" name="PlaceHolder 1"/>
          <p:cNvSpPr>
            <a:spLocks noGrp="1"/>
          </p:cNvSpPr>
          <p:nvPr>
            <p:ph type="ftr" idx="7"/>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24" name="PlaceHolder 2"/>
          <p:cNvSpPr>
            <a:spLocks noGrp="1"/>
          </p:cNvSpPr>
          <p:nvPr>
            <p:ph type="sldNum" idx="8"/>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B43C2FA2-B06A-4EB3-A0F1-65F32D7727E4}"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25" name="PlaceHolder 3"/>
          <p:cNvSpPr>
            <a:spLocks noGrp="1"/>
          </p:cNvSpPr>
          <p:nvPr>
            <p:ph type="dt" idx="9"/>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27"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28" name="Straight Connector 9"/>
          <p:cNvCxnSpPr/>
          <p:nvPr/>
        </p:nvCxnSpPr>
        <p:spPr>
          <a:xfrm>
            <a:off x="1193400" y="1737720"/>
            <a:ext cx="9969480" cy="2520"/>
          </a:xfrm>
          <a:prstGeom prst="straightConnector1">
            <a:avLst/>
          </a:prstGeom>
          <a:ln w="6350">
            <a:solidFill>
              <a:srgbClr val="808080"/>
            </a:solidFill>
            <a:round/>
          </a:ln>
        </p:spPr>
      </p:cxnSp>
      <p:sp>
        <p:nvSpPr>
          <p:cNvPr id="29"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30"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3"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34"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35" name="Straight Connector 9"/>
          <p:cNvCxnSpPr/>
          <p:nvPr/>
        </p:nvCxnSpPr>
        <p:spPr>
          <a:xfrm>
            <a:off x="1193400" y="1737720"/>
            <a:ext cx="9969480" cy="2520"/>
          </a:xfrm>
          <a:prstGeom prst="straightConnector1">
            <a:avLst/>
          </a:prstGeom>
          <a:ln w="6350">
            <a:solidFill>
              <a:srgbClr val="808080"/>
            </a:solidFill>
            <a:round/>
          </a:ln>
        </p:spPr>
      </p:cxnSp>
      <p:sp>
        <p:nvSpPr>
          <p:cNvPr id="36"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37"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41"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42" name="Straight Connector 9"/>
          <p:cNvCxnSpPr/>
          <p:nvPr/>
        </p:nvCxnSpPr>
        <p:spPr>
          <a:xfrm>
            <a:off x="1193400" y="1737720"/>
            <a:ext cx="9969480" cy="2520"/>
          </a:xfrm>
          <a:prstGeom prst="straightConnector1">
            <a:avLst/>
          </a:prstGeom>
          <a:ln w="6350">
            <a:solidFill>
              <a:srgbClr val="808080"/>
            </a:solidFill>
            <a:round/>
          </a:ln>
        </p:spPr>
      </p:cxnSp>
      <p:sp>
        <p:nvSpPr>
          <p:cNvPr id="43"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44"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
        <p:nvSpPr>
          <p:cNvPr id="45" name="PlaceHolder 3"/>
          <p:cNvSpPr>
            <a:spLocks noGrp="1"/>
          </p:cNvSpPr>
          <p:nvPr>
            <p:ph type="ftr" idx="10"/>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46" name="PlaceHolder 4"/>
          <p:cNvSpPr>
            <a:spLocks noGrp="1"/>
          </p:cNvSpPr>
          <p:nvPr>
            <p:ph type="sldNum" idx="11"/>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DBE8CF31-704E-4D6E-8AA1-BE50E902536F}"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47" name="PlaceHolder 5"/>
          <p:cNvSpPr>
            <a:spLocks noGrp="1"/>
          </p:cNvSpPr>
          <p:nvPr>
            <p:ph type="dt" idx="12"/>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0" name="Rectangle 6" hidden="1"/>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51" name="Rectangle 8" hidden="1"/>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52" name="Straight Connector 9"/>
          <p:cNvCxnSpPr/>
          <p:nvPr/>
        </p:nvCxnSpPr>
        <p:spPr>
          <a:xfrm>
            <a:off x="1193400" y="1737720"/>
            <a:ext cx="9969480" cy="2520"/>
          </a:xfrm>
          <a:prstGeom prst="straightConnector1">
            <a:avLst/>
          </a:prstGeom>
          <a:ln w="6350">
            <a:solidFill>
              <a:srgbClr val="808080"/>
            </a:solidFill>
            <a:round/>
          </a:ln>
        </p:spPr>
      </p:cxnSp>
      <p:sp>
        <p:nvSpPr>
          <p:cNvPr id="53" name="Rectangle 6"/>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54" name="Rectangle 7"/>
          <p:cNvSpPr/>
          <p:nvPr/>
        </p:nvSpPr>
        <p:spPr>
          <a:xfrm>
            <a:off x="0" y="633420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a:lnSpc>
                <a:spcPct val="100000"/>
              </a:lnSpc>
            </a:pPr>
            <a:endParaRPr b="0" lang="el-GR" sz="1800" spc="-1" strike="noStrike">
              <a:solidFill>
                <a:srgbClr val="ffffff"/>
              </a:solidFill>
              <a:latin typeface="Arial"/>
            </a:endParaRPr>
          </a:p>
        </p:txBody>
      </p:sp>
      <p:cxnSp>
        <p:nvCxnSpPr>
          <p:cNvPr id="55" name="Straight Connector 8"/>
          <p:cNvCxnSpPr/>
          <p:nvPr/>
        </p:nvCxnSpPr>
        <p:spPr>
          <a:xfrm>
            <a:off x="1207440" y="4343400"/>
            <a:ext cx="9878040" cy="2520"/>
          </a:xfrm>
          <a:prstGeom prst="straightConnector1">
            <a:avLst/>
          </a:prstGeom>
          <a:ln w="6350">
            <a:solidFill>
              <a:srgbClr val="808080"/>
            </a:solidFill>
            <a:round/>
          </a:ln>
        </p:spPr>
      </p:cxnSp>
      <p:sp>
        <p:nvSpPr>
          <p:cNvPr id="56" name="PlaceHolder 1"/>
          <p:cNvSpPr>
            <a:spLocks noGrp="1"/>
          </p:cNvSpPr>
          <p:nvPr>
            <p:ph type="ftr" idx="13"/>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57" name="PlaceHolder 2"/>
          <p:cNvSpPr>
            <a:spLocks noGrp="1"/>
          </p:cNvSpPr>
          <p:nvPr>
            <p:ph type="sldNum" idx="14"/>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98CE96B9-CD25-440A-A47A-1991A6197DC6}"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58" name="PlaceHolder 3"/>
          <p:cNvSpPr>
            <a:spLocks noGrp="1"/>
          </p:cNvSpPr>
          <p:nvPr>
            <p:ph type="dt" idx="15"/>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9"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60"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61" name="Straight Connector 9"/>
          <p:cNvCxnSpPr/>
          <p:nvPr/>
        </p:nvCxnSpPr>
        <p:spPr>
          <a:xfrm>
            <a:off x="1193400" y="1737720"/>
            <a:ext cx="9969480" cy="2520"/>
          </a:xfrm>
          <a:prstGeom prst="straightConnector1">
            <a:avLst/>
          </a:prstGeom>
          <a:ln w="6350">
            <a:solidFill>
              <a:srgbClr val="808080"/>
            </a:solidFill>
            <a:round/>
          </a:ln>
        </p:spPr>
      </p:cxnSp>
      <p:sp>
        <p:nvSpPr>
          <p:cNvPr id="62" name="PlaceHolder 1"/>
          <p:cNvSpPr>
            <a:spLocks noGrp="1"/>
          </p:cNvSpPr>
          <p:nvPr>
            <p:ph type="title"/>
          </p:nvPr>
        </p:nvSpPr>
        <p:spPr>
          <a:xfrm>
            <a:off x="1097280" y="286560"/>
            <a:ext cx="10055880" cy="144828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6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
        <p:nvSpPr>
          <p:cNvPr id="64"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
        <p:nvSpPr>
          <p:cNvPr id="65" name="PlaceHolder 4"/>
          <p:cNvSpPr>
            <a:spLocks noGrp="1"/>
          </p:cNvSpPr>
          <p:nvPr>
            <p:ph type="ftr" idx="16"/>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66" name="PlaceHolder 5"/>
          <p:cNvSpPr>
            <a:spLocks noGrp="1"/>
          </p:cNvSpPr>
          <p:nvPr>
            <p:ph type="sldNum" idx="17"/>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B2F13FD5-15DD-4842-913B-187D1EC4CF4D}"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67" name="PlaceHolder 6"/>
          <p:cNvSpPr>
            <a:spLocks noGrp="1"/>
          </p:cNvSpPr>
          <p:nvPr>
            <p:ph type="dt" idx="18"/>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1" name="Rectangle 6"/>
          <p:cNvSpPr/>
          <p:nvPr/>
        </p:nvSpPr>
        <p:spPr>
          <a:xfrm>
            <a:off x="0" y="6400800"/>
            <a:ext cx="1218960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l-GR" sz="1800" spc="-1" strike="noStrike">
              <a:solidFill>
                <a:srgbClr val="ffffff"/>
              </a:solidFill>
              <a:latin typeface="Arial"/>
            </a:endParaRPr>
          </a:p>
        </p:txBody>
      </p:sp>
      <p:sp>
        <p:nvSpPr>
          <p:cNvPr id="72" name="Rectangle 8"/>
          <p:cNvSpPr/>
          <p:nvPr/>
        </p:nvSpPr>
        <p:spPr>
          <a:xfrm>
            <a:off x="0" y="6334200"/>
            <a:ext cx="12189600" cy="63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pPr>
              <a:lnSpc>
                <a:spcPct val="100000"/>
              </a:lnSpc>
            </a:pPr>
            <a:endParaRPr b="0" lang="el-GR" sz="1800" spc="-1" strike="noStrike">
              <a:solidFill>
                <a:srgbClr val="ffffff"/>
              </a:solidFill>
              <a:latin typeface="Arial"/>
            </a:endParaRPr>
          </a:p>
        </p:txBody>
      </p:sp>
      <p:cxnSp>
        <p:nvCxnSpPr>
          <p:cNvPr id="73" name="Straight Connector 9"/>
          <p:cNvCxnSpPr/>
          <p:nvPr/>
        </p:nvCxnSpPr>
        <p:spPr>
          <a:xfrm>
            <a:off x="1193400" y="1737720"/>
            <a:ext cx="9969480" cy="2520"/>
          </a:xfrm>
          <a:prstGeom prst="straightConnector1">
            <a:avLst/>
          </a:prstGeom>
          <a:ln w="6350">
            <a:solidFill>
              <a:srgbClr val="808080"/>
            </a:solidFill>
            <a:round/>
          </a:ln>
        </p:spPr>
      </p:cxnSp>
      <p:sp>
        <p:nvSpPr>
          <p:cNvPr id="74" name="PlaceHolder 1"/>
          <p:cNvSpPr>
            <a:spLocks noGrp="1"/>
          </p:cNvSpPr>
          <p:nvPr>
            <p:ph type="ftr" idx="19"/>
          </p:nvPr>
        </p:nvSpPr>
        <p:spPr>
          <a:xfrm>
            <a:off x="3686040" y="6459840"/>
            <a:ext cx="482040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&lt;υποσέλιδο&gt;</a:t>
            </a:r>
            <a:endParaRPr b="0" lang="el-GR" sz="1400" spc="-1" strike="noStrike">
              <a:solidFill>
                <a:srgbClr val="000000"/>
              </a:solidFill>
              <a:latin typeface="Times New Roman"/>
            </a:endParaRPr>
          </a:p>
        </p:txBody>
      </p:sp>
      <p:sp>
        <p:nvSpPr>
          <p:cNvPr id="75" name="PlaceHolder 2"/>
          <p:cNvSpPr>
            <a:spLocks noGrp="1"/>
          </p:cNvSpPr>
          <p:nvPr>
            <p:ph type="sldNum" idx="20"/>
          </p:nvPr>
        </p:nvSpPr>
        <p:spPr>
          <a:xfrm>
            <a:off x="9900360" y="6459840"/>
            <a:ext cx="1309680" cy="3625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l-GR" sz="1200" spc="-1" strike="noStrike">
                <a:solidFill>
                  <a:srgbClr val="8b8b8b"/>
                </a:solidFill>
                <a:latin typeface="Calibri"/>
              </a:defRPr>
            </a:lvl1pPr>
          </a:lstStyle>
          <a:p>
            <a:pPr indent="0" algn="r" defTabSz="914400">
              <a:lnSpc>
                <a:spcPct val="100000"/>
              </a:lnSpc>
              <a:buNone/>
              <a:tabLst>
                <a:tab algn="l" pos="0"/>
              </a:tabLst>
            </a:pPr>
            <a:fld id="{61D876F9-F379-4FB3-9786-F24DC0BE4A6B}" type="slidenum">
              <a:rPr b="0" lang="el-GR" sz="1200" spc="-1" strike="noStrike">
                <a:solidFill>
                  <a:srgbClr val="8b8b8b"/>
                </a:solidFill>
                <a:latin typeface="Calibri"/>
              </a:rPr>
              <a:t>&lt;αριθμός&gt;</a:t>
            </a:fld>
            <a:endParaRPr b="0" lang="el-GR" sz="1200" spc="-1" strike="noStrike">
              <a:solidFill>
                <a:srgbClr val="000000"/>
              </a:solidFill>
              <a:latin typeface="Times New Roman"/>
            </a:endParaRPr>
          </a:p>
        </p:txBody>
      </p:sp>
      <p:sp>
        <p:nvSpPr>
          <p:cNvPr id="76" name="PlaceHolder 3"/>
          <p:cNvSpPr>
            <a:spLocks noGrp="1"/>
          </p:cNvSpPr>
          <p:nvPr>
            <p:ph type="dt" idx="21"/>
          </p:nvPr>
        </p:nvSpPr>
        <p:spPr>
          <a:xfrm>
            <a:off x="1097280" y="6459840"/>
            <a:ext cx="2469600" cy="3625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jpeg"/><Relationship Id="rId4" Type="http://schemas.openxmlformats.org/officeDocument/2006/relationships/slideLayout" Target="../slideLayouts/slideLayout5.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3.xml.rels><?xml version="1.0" encoding="UTF-8"?>
<Relationships xmlns="http://schemas.openxmlformats.org/package/2006/relationships"><Relationship Id="rId1" Type="http://schemas.openxmlformats.org/officeDocument/2006/relationships/diagramData" Target="../diagrams/data5.xml"/><Relationship Id="rId2" Type="http://schemas.openxmlformats.org/officeDocument/2006/relationships/diagramLayout" Target="../diagrams/layout5.xml"/><Relationship Id="rId3" Type="http://schemas.openxmlformats.org/officeDocument/2006/relationships/diagramQuickStyle" Target="../diagrams/quickStyle5.xml"/><Relationship Id="rId4" Type="http://schemas.openxmlformats.org/officeDocument/2006/relationships/diagramColors" Target="../diagrams/colors5.xml"/><Relationship Id="rId5" Type="http://schemas.microsoft.com/office/2007/relationships/diagramDrawing" Target="../diagrams/drawing5.xml"/><Relationship Id="rId6" Type="http://schemas.openxmlformats.org/officeDocument/2006/relationships/slideLayout" Target="../slideLayouts/slideLayout6.xml"/>
</Relationships>
</file>

<file path=ppt/slides/_rels/slide14.xml.rels><?xml version="1.0" encoding="UTF-8"?>
<Relationships xmlns="http://schemas.openxmlformats.org/package/2006/relationships"><Relationship Id="rId1" Type="http://schemas.openxmlformats.org/officeDocument/2006/relationships/diagramData" Target="../diagrams/data6.xml"/><Relationship Id="rId2" Type="http://schemas.openxmlformats.org/officeDocument/2006/relationships/diagramLayout" Target="../diagrams/layout6.xml"/><Relationship Id="rId3" Type="http://schemas.openxmlformats.org/officeDocument/2006/relationships/diagramQuickStyle" Target="../diagrams/quickStyle6.xml"/><Relationship Id="rId4" Type="http://schemas.openxmlformats.org/officeDocument/2006/relationships/diagramColors" Target="../diagrams/colors6.xml"/><Relationship Id="rId5" Type="http://schemas.microsoft.com/office/2007/relationships/diagramDrawing" Target="../diagrams/drawing6.xml"/><Relationship Id="rId6" Type="http://schemas.openxmlformats.org/officeDocument/2006/relationships/slideLayout" Target="../slideLayouts/slideLayout6.xml"/>
</Relationships>
</file>

<file path=ppt/slides/_rels/slide15.xml.rels><?xml version="1.0" encoding="UTF-8"?>
<Relationships xmlns="http://schemas.openxmlformats.org/package/2006/relationships"><Relationship Id="rId1" Type="http://schemas.openxmlformats.org/officeDocument/2006/relationships/diagramData" Target="../diagrams/data7.xml"/><Relationship Id="rId2" Type="http://schemas.openxmlformats.org/officeDocument/2006/relationships/diagramLayout" Target="../diagrams/layout7.xml"/><Relationship Id="rId3" Type="http://schemas.openxmlformats.org/officeDocument/2006/relationships/diagramQuickStyle" Target="../diagrams/quickStyle7.xml"/><Relationship Id="rId4" Type="http://schemas.openxmlformats.org/officeDocument/2006/relationships/diagramColors" Target="../diagrams/colors7.xml"/><Relationship Id="rId5" Type="http://schemas.microsoft.com/office/2007/relationships/diagramDrawing" Target="../diagrams/drawing7.xml"/><Relationship Id="rId6" Type="http://schemas.openxmlformats.org/officeDocument/2006/relationships/slideLayout" Target="../slideLayouts/slideLayout6.xml"/>
</Relationships>
</file>

<file path=ppt/slides/_rels/slide16.xml.rels><?xml version="1.0" encoding="UTF-8"?>
<Relationships xmlns="http://schemas.openxmlformats.org/package/2006/relationships"><Relationship Id="rId1" Type="http://schemas.openxmlformats.org/officeDocument/2006/relationships/diagramData" Target="../diagrams/data8.xml"/><Relationship Id="rId2" Type="http://schemas.openxmlformats.org/officeDocument/2006/relationships/diagramLayout" Target="../diagrams/layout8.xml"/><Relationship Id="rId3" Type="http://schemas.openxmlformats.org/officeDocument/2006/relationships/diagramQuickStyle" Target="../diagrams/quickStyle8.xml"/><Relationship Id="rId4" Type="http://schemas.openxmlformats.org/officeDocument/2006/relationships/diagramColors" Target="../diagrams/colors8.xml"/><Relationship Id="rId5" Type="http://schemas.microsoft.com/office/2007/relationships/diagramDrawing" Target="../diagrams/drawing8.xml"/><Relationship Id="rId6" Type="http://schemas.openxmlformats.org/officeDocument/2006/relationships/slideLayout" Target="../slideLayouts/slideLayout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0.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4.xml"/>
</Relationships>
</file>

<file path=ppt/slides/_rels/slide5.xml.rels><?xml version="1.0" encoding="UTF-8"?>
<Relationships xmlns="http://schemas.openxmlformats.org/package/2006/relationships"><Relationship Id="rId1" Type="http://schemas.openxmlformats.org/officeDocument/2006/relationships/diagramData" Target="../diagrams/data2.xml"/><Relationship Id="rId2" Type="http://schemas.openxmlformats.org/officeDocument/2006/relationships/diagramLayout" Target="../diagrams/layout2.xml"/><Relationship Id="rId3" Type="http://schemas.openxmlformats.org/officeDocument/2006/relationships/diagramQuickStyle" Target="../diagrams/quickStyle2.xml"/><Relationship Id="rId4" Type="http://schemas.openxmlformats.org/officeDocument/2006/relationships/diagramColors" Target="../diagrams/colors2.xml"/><Relationship Id="rId5" Type="http://schemas.microsoft.com/office/2007/relationships/diagramDrawing" Target="../diagrams/drawing2.xml"/><Relationship Id="rId6" Type="http://schemas.openxmlformats.org/officeDocument/2006/relationships/slideLayout" Target="../slideLayouts/slideLayout4.xml"/>
</Relationships>
</file>

<file path=ppt/slides/_rels/slide6.xml.rels><?xml version="1.0" encoding="UTF-8"?>
<Relationships xmlns="http://schemas.openxmlformats.org/package/2006/relationships"><Relationship Id="rId1" Type="http://schemas.openxmlformats.org/officeDocument/2006/relationships/diagramData" Target="../diagrams/data3.xml"/><Relationship Id="rId2" Type="http://schemas.openxmlformats.org/officeDocument/2006/relationships/diagramLayout" Target="../diagrams/layout3.xml"/><Relationship Id="rId3" Type="http://schemas.openxmlformats.org/officeDocument/2006/relationships/diagramQuickStyle" Target="../diagrams/quickStyle3.xml"/><Relationship Id="rId4" Type="http://schemas.openxmlformats.org/officeDocument/2006/relationships/diagramColors" Target="../diagrams/colors3.xml"/><Relationship Id="rId5" Type="http://schemas.microsoft.com/office/2007/relationships/diagramDrawing" Target="../diagrams/drawing3.xml"/><Relationship Id="rId6" Type="http://schemas.openxmlformats.org/officeDocument/2006/relationships/slideLayout" Target="../slideLayouts/slideLayout4.xml"/>
</Relationships>
</file>

<file path=ppt/slides/_rels/slide7.xml.rels><?xml version="1.0" encoding="UTF-8"?>
<Relationships xmlns="http://schemas.openxmlformats.org/package/2006/relationships"><Relationship Id="rId1" Type="http://schemas.openxmlformats.org/officeDocument/2006/relationships/diagramData" Target="../diagrams/data4.xml"/><Relationship Id="rId2" Type="http://schemas.openxmlformats.org/officeDocument/2006/relationships/diagramLayout" Target="../diagrams/layout4.xml"/><Relationship Id="rId3" Type="http://schemas.openxmlformats.org/officeDocument/2006/relationships/diagramQuickStyle" Target="../diagrams/quickStyle4.xml"/><Relationship Id="rId4" Type="http://schemas.openxmlformats.org/officeDocument/2006/relationships/diagramColors" Target="../diagrams/colors4.xml"/><Relationship Id="rId5" Type="http://schemas.microsoft.com/office/2007/relationships/diagramDrawing" Target="../diagrams/drawing4.xml"/><Relationship Id="rId6" Type="http://schemas.openxmlformats.org/officeDocument/2006/relationships/slideLayout" Target="../slideLayouts/slideLayout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10" name="Rectangle 87">
            <a:extLst>
              <a:ext uri="{C183D7F6-B498-43B3-948B-1728B52AA6E4}">
                <adec:decorative xmlns:adec="http://schemas.microsoft.com/office/drawing/2017/decorative" val="1"/>
              </a:ext>
            </a:extLst>
          </p:cNvPr>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11" name="Rectangle 89">
            <a:extLst>
              <a:ext uri="{C183D7F6-B498-43B3-948B-1728B52AA6E4}">
                <adec:decorative xmlns:adec="http://schemas.microsoft.com/office/drawing/2017/decorative" val="1"/>
              </a:ext>
            </a:extLst>
          </p:cNvPr>
          <p:cNvSpPr/>
          <p:nvPr/>
        </p:nvSpPr>
        <p:spPr>
          <a:xfrm>
            <a:off x="0" y="633420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defTabSz="914400">
              <a:lnSpc>
                <a:spcPct val="100000"/>
              </a:lnSpc>
            </a:pPr>
            <a:endParaRPr b="0" lang="el-GR" sz="1800" spc="-1" strike="noStrike">
              <a:solidFill>
                <a:schemeClr val="lt1"/>
              </a:solidFill>
              <a:latin typeface="Calibri"/>
            </a:endParaRPr>
          </a:p>
        </p:txBody>
      </p:sp>
      <p:cxnSp>
        <p:nvCxnSpPr>
          <p:cNvPr id="112" name="Straight Connector 91">
            <a:extLst>
              <a:ext uri="{C183D7F6-B498-43B3-948B-1728B52AA6E4}">
                <adec:decorative xmlns:adec="http://schemas.microsoft.com/office/drawing/2017/decorative" val="1"/>
              </a:ext>
            </a:extLst>
          </p:cNvPr>
          <p:cNvCxnSpPr/>
          <p:nvPr/>
        </p:nvCxnSpPr>
        <p:spPr>
          <a:xfrm>
            <a:off x="1207440" y="4343400"/>
            <a:ext cx="9878040" cy="2520"/>
          </a:xfrm>
          <a:prstGeom prst="straightConnector1">
            <a:avLst/>
          </a:prstGeom>
          <a:ln w="6350">
            <a:solidFill>
              <a:srgbClr val="808080"/>
            </a:solidFill>
            <a:round/>
          </a:ln>
        </p:spPr>
      </p:cxnSp>
      <p:sp useBgFill="1">
        <p:nvSpPr>
          <p:cNvPr id="113" name="Rectangle 93">
            <a:extLst>
              <a:ext uri="{C183D7F6-B498-43B3-948B-1728B52AA6E4}">
                <adec:decorative xmlns:adec="http://schemas.microsoft.com/office/drawing/2017/decorative" val="1"/>
              </a:ext>
            </a:extLst>
          </p:cNvPr>
          <p:cNvSpPr/>
          <p:nvPr/>
        </p:nvSpPr>
        <p:spPr>
          <a:xfrm>
            <a:off x="0" y="0"/>
            <a:ext cx="12186360" cy="685548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14" name="PlaceHolder 1"/>
          <p:cNvSpPr>
            <a:spLocks noGrp="1"/>
          </p:cNvSpPr>
          <p:nvPr>
            <p:ph type="title"/>
          </p:nvPr>
        </p:nvSpPr>
        <p:spPr>
          <a:xfrm>
            <a:off x="965160" y="643320"/>
            <a:ext cx="6252480" cy="5051520"/>
          </a:xfrm>
          <a:prstGeom prst="rect">
            <a:avLst/>
          </a:prstGeom>
          <a:noFill/>
          <a:ln w="0">
            <a:noFill/>
          </a:ln>
        </p:spPr>
        <p:txBody>
          <a:bodyPr lIns="91440" rIns="91440" tIns="45720" bIns="45720" anchor="ctr">
            <a:normAutofit/>
          </a:bodyPr>
          <a:p>
            <a:pPr indent="0" algn="r" defTabSz="914400">
              <a:lnSpc>
                <a:spcPct val="85000"/>
              </a:lnSpc>
              <a:buNone/>
              <a:tabLst>
                <a:tab algn="l" pos="0"/>
              </a:tabLst>
            </a:pPr>
            <a:br>
              <a:rPr sz="4400"/>
            </a:br>
            <a:r>
              <a:rPr b="0" lang="en-US" sz="4400" spc="-52" strike="noStrike">
                <a:solidFill>
                  <a:schemeClr val="dk1">
                    <a:lumMod val="85000"/>
                    <a:lumOff val="15000"/>
                  </a:schemeClr>
                </a:solidFill>
                <a:latin typeface="Calibri Light"/>
              </a:rPr>
              <a:t>‘’</a:t>
            </a:r>
            <a:r>
              <a:rPr b="0" lang="en-US" sz="4400" spc="-52" strike="noStrike">
                <a:solidFill>
                  <a:schemeClr val="dk1">
                    <a:lumMod val="85000"/>
                    <a:lumOff val="15000"/>
                  </a:schemeClr>
                </a:solidFill>
                <a:latin typeface="Calibri Light"/>
              </a:rPr>
              <a:t>Management and lifelong training of human resources in Education Services and Educational Organizations. Evaluation methods and tools’’</a:t>
            </a:r>
            <a:br>
              <a:rPr sz="4400"/>
            </a:br>
            <a:endParaRPr b="0" lang="el-GR" sz="4400" spc="-1" strike="noStrike">
              <a:solidFill>
                <a:srgbClr val="000000"/>
              </a:solidFill>
              <a:latin typeface="Arial"/>
            </a:endParaRPr>
          </a:p>
        </p:txBody>
      </p:sp>
      <p:sp>
        <p:nvSpPr>
          <p:cNvPr id="115" name="PlaceHolder 2"/>
          <p:cNvSpPr>
            <a:spLocks noGrp="1"/>
          </p:cNvSpPr>
          <p:nvPr>
            <p:ph type="subTitle"/>
          </p:nvPr>
        </p:nvSpPr>
        <p:spPr>
          <a:xfrm>
            <a:off x="7871040" y="643320"/>
            <a:ext cx="3339000" cy="5051520"/>
          </a:xfrm>
          <a:prstGeom prst="rect">
            <a:avLst/>
          </a:prstGeom>
          <a:noFill/>
          <a:ln w="0">
            <a:noFill/>
          </a:ln>
        </p:spPr>
        <p:txBody>
          <a:bodyPr lIns="91440" rIns="91440" tIns="45720" bIns="45720" anchor="ctr">
            <a:normAutofit/>
          </a:bodyPr>
          <a:p>
            <a:pPr indent="0" defTabSz="914400">
              <a:lnSpc>
                <a:spcPct val="90000"/>
              </a:lnSpc>
              <a:spcBef>
                <a:spcPts val="1199"/>
              </a:spcBef>
              <a:spcAft>
                <a:spcPts val="201"/>
              </a:spcAft>
              <a:buNone/>
              <a:tabLst>
                <a:tab algn="l" pos="0"/>
              </a:tabLst>
            </a:pPr>
            <a:endParaRPr b="0" lang="el-GR" sz="2000" spc="-1" strike="noStrike">
              <a:solidFill>
                <a:srgbClr val="000000"/>
              </a:solidFill>
              <a:latin typeface="Arial"/>
            </a:endParaRPr>
          </a:p>
          <a:p>
            <a:pPr marL="91440" indent="0" defTabSz="914400">
              <a:lnSpc>
                <a:spcPct val="90000"/>
              </a:lnSpc>
              <a:spcBef>
                <a:spcPts val="1199"/>
              </a:spcBef>
              <a:spcAft>
                <a:spcPts val="201"/>
              </a:spcAft>
              <a:buNone/>
              <a:tabLst>
                <a:tab algn="l" pos="0"/>
              </a:tabLst>
            </a:pPr>
            <a:r>
              <a:rPr b="0" lang="en-US" sz="2000" spc="182" strike="noStrike" cap="all">
                <a:solidFill>
                  <a:schemeClr val="dk2"/>
                </a:solidFill>
                <a:latin typeface="Calibri"/>
              </a:rPr>
              <a:t> </a:t>
            </a:r>
            <a:endParaRPr b="0" lang="el-GR" sz="2000" spc="-1" strike="noStrike">
              <a:solidFill>
                <a:srgbClr val="000000"/>
              </a:solidFill>
              <a:latin typeface="Arial"/>
            </a:endParaRPr>
          </a:p>
          <a:p>
            <a:pPr marL="91440" indent="0" defTabSz="914400">
              <a:lnSpc>
                <a:spcPct val="90000"/>
              </a:lnSpc>
              <a:spcBef>
                <a:spcPts val="1199"/>
              </a:spcBef>
              <a:spcAft>
                <a:spcPts val="201"/>
              </a:spcAft>
              <a:buNone/>
              <a:tabLst>
                <a:tab algn="l" pos="0"/>
              </a:tabLst>
            </a:pPr>
            <a:r>
              <a:rPr b="0" lang="en-US" sz="2000" spc="182" strike="noStrike" cap="all">
                <a:solidFill>
                  <a:schemeClr val="dk2"/>
                </a:solidFill>
                <a:latin typeface="Calibri"/>
              </a:rPr>
              <a:t> </a:t>
            </a:r>
            <a:endParaRPr b="0" lang="el-GR" sz="2000" spc="-1" strike="noStrike">
              <a:solidFill>
                <a:srgbClr val="000000"/>
              </a:solidFill>
              <a:latin typeface="Arial"/>
            </a:endParaRPr>
          </a:p>
          <a:p>
            <a:pPr marL="91440" indent="-91440" defTabSz="914400">
              <a:lnSpc>
                <a:spcPct val="90000"/>
              </a:lnSpc>
              <a:spcBef>
                <a:spcPts val="1199"/>
              </a:spcBef>
              <a:spcAft>
                <a:spcPts val="201"/>
              </a:spcAft>
              <a:buClr>
                <a:srgbClr val="e48312"/>
              </a:buClr>
              <a:buFont typeface="Calibri"/>
              <a:buChar char=" "/>
              <a:tabLst>
                <a:tab algn="l" pos="0"/>
              </a:tabLst>
            </a:pPr>
            <a:r>
              <a:rPr b="0" lang="en-US" sz="2400" spc="182" strike="noStrike" cap="all">
                <a:solidFill>
                  <a:schemeClr val="dk2"/>
                </a:solidFill>
                <a:latin typeface="Calibri"/>
              </a:rPr>
              <a:t>Marinos Bouchtsis</a:t>
            </a:r>
            <a:endParaRPr b="0" lang="el-GR" sz="2400" spc="-1" strike="noStrike">
              <a:solidFill>
                <a:srgbClr val="000000"/>
              </a:solidFill>
              <a:latin typeface="Arial"/>
            </a:endParaRPr>
          </a:p>
          <a:p>
            <a:pPr marL="91440" indent="-91440" defTabSz="914400">
              <a:lnSpc>
                <a:spcPct val="90000"/>
              </a:lnSpc>
              <a:spcBef>
                <a:spcPts val="1199"/>
              </a:spcBef>
              <a:spcAft>
                <a:spcPts val="201"/>
              </a:spcAft>
              <a:buClr>
                <a:srgbClr val="e48312"/>
              </a:buClr>
              <a:buFont typeface="Calibri"/>
              <a:buChar char=" "/>
              <a:tabLst>
                <a:tab algn="l" pos="0"/>
              </a:tabLst>
            </a:pPr>
            <a:r>
              <a:rPr b="0" lang="en-US" sz="2400" spc="182" strike="noStrike" cap="all">
                <a:solidFill>
                  <a:schemeClr val="dk2"/>
                </a:solidFill>
                <a:latin typeface="Calibri"/>
              </a:rPr>
              <a:t>PhD at the University of Alicante </a:t>
            </a:r>
            <a:endParaRPr b="0" lang="el-GR" sz="2400" spc="-1" strike="noStrike">
              <a:solidFill>
                <a:srgbClr val="000000"/>
              </a:solidFill>
              <a:latin typeface="Arial"/>
            </a:endParaRPr>
          </a:p>
          <a:p>
            <a:pPr marL="91440" indent="0" defTabSz="914400">
              <a:lnSpc>
                <a:spcPct val="90000"/>
              </a:lnSpc>
              <a:spcBef>
                <a:spcPts val="1199"/>
              </a:spcBef>
              <a:spcAft>
                <a:spcPts val="201"/>
              </a:spcAft>
              <a:buNone/>
              <a:tabLst>
                <a:tab algn="l" pos="0"/>
              </a:tabLst>
            </a:pPr>
            <a:r>
              <a:rPr b="0" lang="en-US" sz="2000" spc="182" strike="noStrike" cap="all">
                <a:solidFill>
                  <a:schemeClr val="dk2"/>
                </a:solidFill>
                <a:latin typeface="Calibri"/>
              </a:rPr>
              <a:t> </a:t>
            </a:r>
            <a:endParaRPr b="0" lang="el-GR" sz="2000" spc="-1" strike="noStrike">
              <a:solidFill>
                <a:srgbClr val="000000"/>
              </a:solidFill>
              <a:latin typeface="Arial"/>
            </a:endParaRPr>
          </a:p>
          <a:p>
            <a:pPr marL="91440" indent="0" defTabSz="914400">
              <a:lnSpc>
                <a:spcPct val="90000"/>
              </a:lnSpc>
              <a:spcBef>
                <a:spcPts val="1199"/>
              </a:spcBef>
              <a:spcAft>
                <a:spcPts val="201"/>
              </a:spcAft>
              <a:buNone/>
              <a:tabLst>
                <a:tab algn="l" pos="0"/>
              </a:tabLst>
            </a:pPr>
            <a:r>
              <a:rPr b="0" lang="en-US" sz="2000" spc="182" strike="noStrike" cap="all">
                <a:solidFill>
                  <a:schemeClr val="dk2"/>
                </a:solidFill>
                <a:latin typeface="Calibri"/>
              </a:rPr>
              <a:t> </a:t>
            </a:r>
            <a:endParaRPr b="0" lang="el-GR" sz="2000" spc="-1" strike="noStrike">
              <a:solidFill>
                <a:srgbClr val="000000"/>
              </a:solidFill>
              <a:latin typeface="Arial"/>
            </a:endParaRPr>
          </a:p>
        </p:txBody>
      </p:sp>
      <p:cxnSp>
        <p:nvCxnSpPr>
          <p:cNvPr id="116" name="Straight Connector 95">
            <a:extLst>
              <a:ext uri="{C183D7F6-B498-43B3-948B-1728B52AA6E4}">
                <adec:decorative xmlns:adec="http://schemas.microsoft.com/office/drawing/2017/decorative" val="1"/>
              </a:ext>
            </a:extLst>
          </p:cNvPr>
          <p:cNvCxnSpPr/>
          <p:nvPr/>
        </p:nvCxnSpPr>
        <p:spPr>
          <a:xfrm>
            <a:off x="7534440" y="1391040"/>
            <a:ext cx="2520" cy="3560760"/>
          </a:xfrm>
          <a:prstGeom prst="straightConnector1">
            <a:avLst/>
          </a:prstGeom>
          <a:ln w="0">
            <a:solidFill>
              <a:srgbClr val="637052"/>
            </a:solidFill>
          </a:ln>
        </p:spPr>
      </p:cxnSp>
      <p:sp>
        <p:nvSpPr>
          <p:cNvPr id="117" name="Rectangle 97">
            <a:extLst>
              <a:ext uri="{C183D7F6-B498-43B3-948B-1728B52AA6E4}">
                <adec:decorative xmlns:adec="http://schemas.microsoft.com/office/drawing/2017/decorative" val="1"/>
              </a:ext>
            </a:extLst>
          </p:cNvPr>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18" name="Rectangle 99">
            <a:extLst>
              <a:ext uri="{C183D7F6-B498-43B3-948B-1728B52AA6E4}">
                <adec:decorative xmlns:adec="http://schemas.microsoft.com/office/drawing/2017/decorative" val="1"/>
              </a:ext>
            </a:extLst>
          </p:cNvPr>
          <p:cNvSpPr/>
          <p:nvPr/>
        </p:nvSpPr>
        <p:spPr>
          <a:xfrm>
            <a:off x="0" y="634104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defTabSz="914400">
              <a:lnSpc>
                <a:spcPct val="100000"/>
              </a:lnSpc>
            </a:pPr>
            <a:endParaRPr b="0" lang="el-GR" sz="1800" spc="-1" strike="noStrike">
              <a:solidFill>
                <a:schemeClr val="lt1"/>
              </a:solidFill>
              <a:latin typeface="Calibri"/>
            </a:endParaRPr>
          </a:p>
        </p:txBody>
      </p:sp>
      <p:pic>
        <p:nvPicPr>
          <p:cNvPr id="119" name="Picture 1" descr="C:\Users\Administrator\Desktop\UniversityAlicanteLogo.png"/>
          <p:cNvPicPr/>
          <p:nvPr/>
        </p:nvPicPr>
        <p:blipFill>
          <a:blip r:embed="rId1"/>
          <a:stretch/>
        </p:blipFill>
        <p:spPr>
          <a:xfrm>
            <a:off x="360" y="360"/>
            <a:ext cx="2279520" cy="1248480"/>
          </a:xfrm>
          <a:prstGeom prst="rect">
            <a:avLst/>
          </a:prstGeom>
          <a:ln w="0">
            <a:noFill/>
          </a:ln>
        </p:spPr>
      </p:pic>
      <p:pic>
        <p:nvPicPr>
          <p:cNvPr id="120" name="" descr=""/>
          <p:cNvPicPr/>
          <p:nvPr/>
        </p:nvPicPr>
        <p:blipFill>
          <a:blip r:embed="rId2"/>
          <a:stretch/>
        </p:blipFill>
        <p:spPr>
          <a:xfrm>
            <a:off x="7578000" y="360"/>
            <a:ext cx="1419480" cy="1825920"/>
          </a:xfrm>
          <a:prstGeom prst="rect">
            <a:avLst/>
          </a:prstGeom>
          <a:ln w="0">
            <a:noFill/>
          </a:ln>
        </p:spPr>
      </p:pic>
      <p:pic>
        <p:nvPicPr>
          <p:cNvPr id="121" name="" descr=""/>
          <p:cNvPicPr/>
          <p:nvPr/>
        </p:nvPicPr>
        <p:blipFill>
          <a:blip r:embed="rId3"/>
          <a:stretch/>
        </p:blipFill>
        <p:spPr>
          <a:xfrm>
            <a:off x="3240000" y="11520"/>
            <a:ext cx="1427760" cy="106776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55" name="PlaceHolder 1"/>
          <p:cNvSpPr>
            <a:spLocks noGrp="1"/>
          </p:cNvSpPr>
          <p:nvPr>
            <p:ph type="title"/>
          </p:nvPr>
        </p:nvSpPr>
        <p:spPr>
          <a:xfrm>
            <a:off x="1097280" y="286560"/>
            <a:ext cx="10055880" cy="1448280"/>
          </a:xfrm>
          <a:prstGeom prst="rect">
            <a:avLst/>
          </a:prstGeom>
          <a:noFill/>
          <a:ln w="0">
            <a:noFill/>
          </a:ln>
        </p:spPr>
        <p:txBody>
          <a:bodyPr lIns="91440" rIns="91440" tIns="45720" bIns="45720" anchor="b">
            <a:normAutofit/>
          </a:bodyPr>
          <a:p>
            <a:pPr indent="0" defTabSz="914400">
              <a:lnSpc>
                <a:spcPct val="85000"/>
              </a:lnSpc>
              <a:buNone/>
              <a:tabLst>
                <a:tab algn="l" pos="0"/>
              </a:tabLst>
            </a:pPr>
            <a:r>
              <a:rPr b="0" lang="en-US" sz="4000" spc="-52" strike="noStrike">
                <a:solidFill>
                  <a:schemeClr val="dk1"/>
                </a:solidFill>
                <a:latin typeface="Calibri Light"/>
              </a:rPr>
              <a:t>Education</a:t>
            </a:r>
            <a:endParaRPr b="0" lang="el-GR" sz="4000" spc="-1" strike="noStrike">
              <a:solidFill>
                <a:srgbClr val="000000"/>
              </a:solidFill>
              <a:latin typeface="Arial"/>
            </a:endParaRPr>
          </a:p>
        </p:txBody>
      </p:sp>
      <p:sp>
        <p:nvSpPr>
          <p:cNvPr id="156" name="PlaceHolder 2"/>
          <p:cNvSpPr>
            <a:spLocks noGrp="1"/>
          </p:cNvSpPr>
          <p:nvPr>
            <p:ph/>
          </p:nvPr>
        </p:nvSpPr>
        <p:spPr>
          <a:xfrm>
            <a:off x="323280" y="1845720"/>
            <a:ext cx="11739600" cy="4418640"/>
          </a:xfrm>
          <a:prstGeom prst="rect">
            <a:avLst/>
          </a:prstGeom>
          <a:noFill/>
          <a:ln w="0">
            <a:noFill/>
          </a:ln>
        </p:spPr>
        <p:txBody>
          <a:bodyPr lIns="0" rIns="0" tIns="45720" bIns="45720" anchor="ctr">
            <a:normAutofit/>
          </a:bodyPr>
          <a:p>
            <a:pPr marL="91440" indent="-91440" defTabSz="914400">
              <a:lnSpc>
                <a:spcPct val="90000"/>
              </a:lnSpc>
              <a:spcAft>
                <a:spcPts val="201"/>
              </a:spcAft>
              <a:buClr>
                <a:srgbClr val="e48312"/>
              </a:buClr>
              <a:buFont typeface="Calibri"/>
              <a:buChar char=" "/>
            </a:pPr>
            <a:r>
              <a:rPr b="0" lang="en-US" sz="2400" spc="-1" strike="noStrike">
                <a:solidFill>
                  <a:schemeClr val="dk1">
                    <a:lumMod val="75000"/>
                    <a:lumOff val="25000"/>
                  </a:schemeClr>
                </a:solidFill>
                <a:latin typeface="Calibri"/>
              </a:rPr>
              <a:t>-   The majority (75.16%) of the research teachers have attended Training Programs from official institutions </a:t>
            </a:r>
            <a:endParaRPr b="0" lang="el-GR" sz="2400" spc="-1" strike="noStrike">
              <a:solidFill>
                <a:srgbClr val="000000"/>
              </a:solidFill>
              <a:latin typeface="Arial"/>
            </a:endParaRPr>
          </a:p>
          <a:p>
            <a:pPr marL="91440" indent="-91440" defTabSz="914400">
              <a:lnSpc>
                <a:spcPct val="90000"/>
              </a:lnSpc>
              <a:spcAft>
                <a:spcPts val="201"/>
              </a:spcAft>
              <a:buClr>
                <a:srgbClr val="e48312"/>
              </a:buClr>
              <a:buFont typeface="Calibri"/>
              <a:buChar char=" "/>
            </a:pPr>
            <a:r>
              <a:rPr b="0" lang="en-US" sz="2400" spc="-1" strike="noStrike">
                <a:solidFill>
                  <a:schemeClr val="dk1">
                    <a:lumMod val="75000"/>
                    <a:lumOff val="25000"/>
                  </a:schemeClr>
                </a:solidFill>
                <a:latin typeface="Calibri"/>
              </a:rPr>
              <a:t>-   Most teachers are relatively satisfied with the training seminars they attended</a:t>
            </a:r>
            <a:endParaRPr b="0" lang="el-GR" sz="2400" spc="-1" strike="noStrike">
              <a:solidFill>
                <a:srgbClr val="000000"/>
              </a:solidFill>
              <a:latin typeface="Arial"/>
            </a:endParaRPr>
          </a:p>
          <a:p>
            <a:pPr marL="91440" indent="-91440" defTabSz="914400">
              <a:lnSpc>
                <a:spcPct val="90000"/>
              </a:lnSpc>
              <a:spcAft>
                <a:spcPts val="201"/>
              </a:spcAft>
              <a:buClr>
                <a:srgbClr val="e48312"/>
              </a:buClr>
              <a:buFont typeface="Calibri"/>
              <a:buChar char=" "/>
            </a:pPr>
            <a:r>
              <a:rPr b="0" lang="en-US" sz="2400" spc="-1" strike="noStrike">
                <a:solidFill>
                  <a:schemeClr val="dk1">
                    <a:lumMod val="75000"/>
                    <a:lumOff val="25000"/>
                  </a:schemeClr>
                </a:solidFill>
                <a:latin typeface="Calibri"/>
              </a:rPr>
              <a:t>-   The majority of teachers stated that to some extent they gained new knowledge and skills that help their educational work (67.1%)</a:t>
            </a:r>
            <a:endParaRPr b="0" lang="el-GR" sz="2400" spc="-1" strike="noStrike">
              <a:solidFill>
                <a:srgbClr val="000000"/>
              </a:solidFill>
              <a:latin typeface="Arial"/>
            </a:endParaRPr>
          </a:p>
          <a:p>
            <a:pPr marL="91440" indent="-91440" defTabSz="914400">
              <a:lnSpc>
                <a:spcPct val="90000"/>
              </a:lnSpc>
              <a:spcAft>
                <a:spcPts val="201"/>
              </a:spcAft>
              <a:buClr>
                <a:srgbClr val="e48312"/>
              </a:buClr>
              <a:buFont typeface="Calibri"/>
              <a:buChar char=" "/>
            </a:pPr>
            <a:r>
              <a:rPr b="0" lang="en-US" sz="2400" spc="-1" strike="noStrike">
                <a:solidFill>
                  <a:schemeClr val="dk1">
                    <a:lumMod val="75000"/>
                    <a:lumOff val="25000"/>
                  </a:schemeClr>
                </a:solidFill>
                <a:latin typeface="Calibri"/>
              </a:rPr>
              <a:t>-   Almost half of the respondents expressed little or no satisfaction with the connection between theory and practice in the training courses they attended (25.4%, 26.3%) and the knowledge and skills they gained in order to improve their administrative work (37.2%, 23.8%).</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57" name="Rectangle 8">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58" name="Rectangle 10">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59" name="PlaceHolder 1"/>
          <p:cNvSpPr>
            <a:spLocks noGrp="1"/>
          </p:cNvSpPr>
          <p:nvPr>
            <p:ph type="title"/>
          </p:nvPr>
        </p:nvSpPr>
        <p:spPr>
          <a:xfrm>
            <a:off x="492480" y="516960"/>
            <a:ext cx="3082320" cy="577044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52" strike="noStrike">
                <a:solidFill>
                  <a:srgbClr val="ffffff"/>
                </a:solidFill>
                <a:latin typeface="Calibri Light"/>
              </a:rPr>
              <a:t>Professional Satisfaction</a:t>
            </a:r>
            <a:endParaRPr b="0" lang="el-GR" sz="3600" spc="-1" strike="noStrike">
              <a:solidFill>
                <a:srgbClr val="000000"/>
              </a:solidFill>
              <a:latin typeface="Arial"/>
            </a:endParaRPr>
          </a:p>
        </p:txBody>
      </p:sp>
      <p:sp>
        <p:nvSpPr>
          <p:cNvPr id="160" name="Rectangle 12">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161" name="Θέση περιεχομένου 3"/>
          <p:cNvGraphicFramePr/>
          <p:nvPr/>
        </p:nvGraphicFramePr>
        <p:xfrm>
          <a:off x="4741920" y="1191960"/>
          <a:ext cx="6876360" cy="4861440"/>
        </p:xfrm>
        <a:graphic>
          <a:graphicData uri="http://schemas.openxmlformats.org/drawingml/2006/table">
            <a:tbl>
              <a:tblPr/>
              <a:tblGrid>
                <a:gridCol w="1862280"/>
                <a:gridCol w="563760"/>
                <a:gridCol w="1392480"/>
                <a:gridCol w="1566720"/>
                <a:gridCol w="712080"/>
                <a:gridCol w="779400"/>
              </a:tblGrid>
              <a:tr h="1278720">
                <a:tc>
                  <a:txBody>
                    <a:bodyPr rIns="14040" anchor="ctr">
                      <a:noAutofit/>
                    </a:bodyPr>
                    <a:p>
                      <a:pPr defTabSz="914400">
                        <a:lnSpc>
                          <a:spcPct val="150000"/>
                        </a:lnSpc>
                        <a:spcAft>
                          <a:spcPts val="1001"/>
                        </a:spcAft>
                      </a:pPr>
                      <a:r>
                        <a:rPr b="1" lang="el-GR" sz="2300" spc="12" strike="noStrike">
                          <a:solidFill>
                            <a:schemeClr val="dk1"/>
                          </a:solidFill>
                          <a:latin typeface="Calibri"/>
                        </a:rPr>
                        <a:t>Parameters</a:t>
                      </a:r>
                      <a:endParaRPr b="0" lang="el-GR" sz="2300" spc="-1" strike="noStrike">
                        <a:solidFill>
                          <a:srgbClr val="000000"/>
                        </a:solidFill>
                        <a:latin typeface="Arial"/>
                      </a:endParaRPr>
                    </a:p>
                  </a:txBody>
                  <a:tcPr anchor="ctr" marL="91440" marR="14040">
                    <a:lnL w="12240">
                      <a:noFill/>
                      <a:prstDash val="solid"/>
                    </a:lnL>
                    <a:lnR w="12240">
                      <a:noFill/>
                      <a:prstDash val="solid"/>
                    </a:lnR>
                    <a:lnT w="18720">
                      <a:solidFill>
                        <a:srgbClr val="e48312"/>
                      </a:solidFill>
                      <a:prstDash val="solid"/>
                    </a:lnT>
                    <a:lnB w="38160">
                      <a:noFill/>
                      <a:prstDash val="solid"/>
                    </a:lnB>
                    <a:noFill/>
                  </a:tcPr>
                </a:tc>
                <a:tc>
                  <a:txBody>
                    <a:bodyPr rIns="14040" anchor="ctr">
                      <a:noAutofit/>
                    </a:bodyPr>
                    <a:p>
                      <a:pPr defTabSz="914400">
                        <a:lnSpc>
                          <a:spcPct val="150000"/>
                        </a:lnSpc>
                        <a:spcAft>
                          <a:spcPts val="1001"/>
                        </a:spcAft>
                      </a:pPr>
                      <a:r>
                        <a:rPr b="1" lang="el-GR" sz="2300" spc="12" strike="noStrike">
                          <a:solidFill>
                            <a:schemeClr val="dk1"/>
                          </a:solidFill>
                          <a:latin typeface="Calibri"/>
                        </a:rPr>
                        <a:t>N</a:t>
                      </a:r>
                      <a:endParaRPr b="0" lang="el-GR" sz="2300" spc="-1" strike="noStrike">
                        <a:solidFill>
                          <a:srgbClr val="000000"/>
                        </a:solidFill>
                        <a:latin typeface="Arial"/>
                      </a:endParaRPr>
                    </a:p>
                  </a:txBody>
                  <a:tcPr anchor="ctr" marL="91440" marR="14040">
                    <a:lnL w="12240">
                      <a:noFill/>
                      <a:prstDash val="solid"/>
                    </a:lnL>
                    <a:lnR w="12240">
                      <a:noFill/>
                      <a:prstDash val="solid"/>
                    </a:lnR>
                    <a:lnT w="18720">
                      <a:solidFill>
                        <a:srgbClr val="e48312"/>
                      </a:solidFill>
                      <a:prstDash val="solid"/>
                    </a:lnT>
                    <a:lnB w="38160">
                      <a:noFill/>
                      <a:prstDash val="solid"/>
                    </a:lnB>
                    <a:noFill/>
                  </a:tcPr>
                </a:tc>
                <a:tc>
                  <a:txBody>
                    <a:bodyPr rIns="14040" anchor="ctr">
                      <a:noAutofit/>
                    </a:bodyPr>
                    <a:p>
                      <a:pPr defTabSz="914400">
                        <a:lnSpc>
                          <a:spcPct val="150000"/>
                        </a:lnSpc>
                        <a:spcAft>
                          <a:spcPts val="1001"/>
                        </a:spcAft>
                      </a:pPr>
                      <a:r>
                        <a:rPr b="1" lang="el-GR" sz="2300" spc="12" strike="noStrike">
                          <a:solidFill>
                            <a:schemeClr val="dk1"/>
                          </a:solidFill>
                          <a:latin typeface="Calibri"/>
                        </a:rPr>
                        <a:t>Average</a:t>
                      </a:r>
                      <a:endParaRPr b="0" lang="el-GR" sz="2300" spc="-1" strike="noStrike">
                        <a:solidFill>
                          <a:srgbClr val="000000"/>
                        </a:solidFill>
                        <a:latin typeface="Arial"/>
                      </a:endParaRPr>
                    </a:p>
                  </a:txBody>
                  <a:tcPr anchor="ctr" marL="91440" marR="14040">
                    <a:lnL w="12240">
                      <a:noFill/>
                      <a:prstDash val="solid"/>
                    </a:lnL>
                    <a:lnR w="12240">
                      <a:noFill/>
                      <a:prstDash val="solid"/>
                    </a:lnR>
                    <a:lnT w="18720">
                      <a:solidFill>
                        <a:srgbClr val="e48312"/>
                      </a:solidFill>
                      <a:prstDash val="solid"/>
                    </a:lnT>
                    <a:lnB w="38160">
                      <a:noFill/>
                      <a:prstDash val="solid"/>
                    </a:lnB>
                    <a:noFill/>
                  </a:tcPr>
                </a:tc>
                <a:tc>
                  <a:txBody>
                    <a:bodyPr rIns="14040" anchor="ctr">
                      <a:noAutofit/>
                    </a:bodyPr>
                    <a:p>
                      <a:pPr defTabSz="914400">
                        <a:lnSpc>
                          <a:spcPct val="150000"/>
                        </a:lnSpc>
                        <a:spcAft>
                          <a:spcPts val="1001"/>
                        </a:spcAft>
                      </a:pPr>
                      <a:r>
                        <a:rPr b="1" lang="en-US" sz="2300" spc="12" strike="noStrike">
                          <a:solidFill>
                            <a:schemeClr val="dk1"/>
                          </a:solidFill>
                          <a:latin typeface="Calibri"/>
                        </a:rPr>
                        <a:t>Standard Dev.</a:t>
                      </a:r>
                      <a:endParaRPr b="0" lang="el-GR" sz="2300" spc="-1" strike="noStrike">
                        <a:solidFill>
                          <a:srgbClr val="000000"/>
                        </a:solidFill>
                        <a:latin typeface="Arial"/>
                      </a:endParaRPr>
                    </a:p>
                  </a:txBody>
                  <a:tcPr anchor="ctr" marL="91440" marR="14040">
                    <a:lnL w="12240">
                      <a:noFill/>
                      <a:prstDash val="solid"/>
                    </a:lnL>
                    <a:lnR w="12240">
                      <a:noFill/>
                      <a:prstDash val="solid"/>
                    </a:lnR>
                    <a:lnT w="18720">
                      <a:solidFill>
                        <a:srgbClr val="e48312"/>
                      </a:solidFill>
                      <a:prstDash val="solid"/>
                    </a:lnT>
                    <a:lnB w="38160">
                      <a:noFill/>
                      <a:prstDash val="solid"/>
                    </a:lnB>
                    <a:noFill/>
                  </a:tcPr>
                </a:tc>
                <a:tc>
                  <a:txBody>
                    <a:bodyPr rIns="14040" anchor="ctr">
                      <a:noAutofit/>
                    </a:bodyPr>
                    <a:p>
                      <a:pPr defTabSz="914400">
                        <a:lnSpc>
                          <a:spcPct val="150000"/>
                        </a:lnSpc>
                        <a:spcAft>
                          <a:spcPts val="1001"/>
                        </a:spcAft>
                      </a:pPr>
                      <a:r>
                        <a:rPr b="1" lang="el-GR" sz="2300" spc="12" strike="noStrike">
                          <a:solidFill>
                            <a:schemeClr val="dk1"/>
                          </a:solidFill>
                          <a:latin typeface="Calibri"/>
                        </a:rPr>
                        <a:t>Min</a:t>
                      </a:r>
                      <a:endParaRPr b="0" lang="el-GR" sz="2300" spc="-1" strike="noStrike">
                        <a:solidFill>
                          <a:srgbClr val="000000"/>
                        </a:solidFill>
                        <a:latin typeface="Arial"/>
                      </a:endParaRPr>
                    </a:p>
                  </a:txBody>
                  <a:tcPr anchor="ctr" marL="91440" marR="14040">
                    <a:lnL w="12240">
                      <a:noFill/>
                      <a:prstDash val="solid"/>
                    </a:lnL>
                    <a:lnR w="12240">
                      <a:noFill/>
                      <a:prstDash val="solid"/>
                    </a:lnR>
                    <a:lnT w="18720">
                      <a:solidFill>
                        <a:srgbClr val="e48312"/>
                      </a:solidFill>
                      <a:prstDash val="solid"/>
                    </a:lnT>
                    <a:lnB w="38160">
                      <a:noFill/>
                      <a:prstDash val="solid"/>
                    </a:lnB>
                    <a:noFill/>
                  </a:tcPr>
                </a:tc>
                <a:tc>
                  <a:txBody>
                    <a:bodyPr rIns="14040" anchor="ctr">
                      <a:noAutofit/>
                    </a:bodyPr>
                    <a:p>
                      <a:pPr defTabSz="914400">
                        <a:lnSpc>
                          <a:spcPct val="150000"/>
                        </a:lnSpc>
                        <a:spcAft>
                          <a:spcPts val="1001"/>
                        </a:spcAft>
                      </a:pPr>
                      <a:r>
                        <a:rPr b="1" lang="el-GR" sz="2300" spc="12" strike="noStrike">
                          <a:solidFill>
                            <a:schemeClr val="dk1"/>
                          </a:solidFill>
                          <a:latin typeface="Calibri"/>
                        </a:rPr>
                        <a:t>Max</a:t>
                      </a:r>
                      <a:endParaRPr b="0" lang="el-GR" sz="2300" spc="-1" strike="noStrike">
                        <a:solidFill>
                          <a:srgbClr val="000000"/>
                        </a:solidFill>
                        <a:latin typeface="Arial"/>
                      </a:endParaRPr>
                    </a:p>
                  </a:txBody>
                  <a:tcPr anchor="ctr" marL="91440" marR="14040">
                    <a:lnL w="12240">
                      <a:noFill/>
                      <a:prstDash val="solid"/>
                    </a:lnL>
                    <a:lnR w="12240">
                      <a:noFill/>
                      <a:prstDash val="solid"/>
                    </a:lnR>
                    <a:lnT w="18720">
                      <a:solidFill>
                        <a:srgbClr val="e48312"/>
                      </a:solidFill>
                      <a:prstDash val="solid"/>
                    </a:lnT>
                    <a:lnB w="38160">
                      <a:noFill/>
                      <a:prstDash val="solid"/>
                    </a:lnB>
                    <a:noFill/>
                  </a:tcPr>
                </a:tc>
              </a:tr>
              <a:tr h="397440">
                <a:tc>
                  <a:txBody>
                    <a:bodyPr rIns="9720" anchor="ctr">
                      <a:noAutofit/>
                    </a:bodyPr>
                    <a:p>
                      <a:pPr defTabSz="914400">
                        <a:lnSpc>
                          <a:spcPct val="150000"/>
                        </a:lnSpc>
                        <a:spcAft>
                          <a:spcPts val="1001"/>
                        </a:spcAft>
                      </a:pPr>
                      <a:r>
                        <a:rPr b="0" lang="el-GR" sz="1600" spc="-1" strike="noStrike">
                          <a:solidFill>
                            <a:schemeClr val="dk1"/>
                          </a:solidFill>
                          <a:latin typeface="Calibri"/>
                        </a:rPr>
                        <a:t>1. Success</a:t>
                      </a:r>
                      <a:endParaRPr b="0" lang="el-GR" sz="1600" spc="-1" strike="noStrike">
                        <a:solidFill>
                          <a:srgbClr val="000000"/>
                        </a:solidFill>
                        <a:latin typeface="Arial"/>
                      </a:endParaRPr>
                    </a:p>
                  </a:txBody>
                  <a:tcPr anchor="ctr" marL="91440" marR="9720">
                    <a:lnL w="12240">
                      <a:noFill/>
                      <a:prstDash val="solid"/>
                    </a:lnL>
                    <a:lnR w="12240">
                      <a:noFill/>
                      <a:prstDash val="solid"/>
                    </a:lnR>
                    <a:lnT w="3816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454</a:t>
                      </a:r>
                      <a:endParaRPr b="0" lang="el-GR" sz="1600" spc="-1" strike="noStrike">
                        <a:solidFill>
                          <a:srgbClr val="000000"/>
                        </a:solidFill>
                        <a:latin typeface="Arial"/>
                      </a:endParaRPr>
                    </a:p>
                  </a:txBody>
                  <a:tcPr anchor="ctr" marL="91440" marR="9720">
                    <a:lnL w="12240">
                      <a:noFill/>
                      <a:prstDash val="solid"/>
                    </a:lnL>
                    <a:lnR w="12240">
                      <a:noFill/>
                      <a:prstDash val="solid"/>
                    </a:lnR>
                    <a:lnT w="3816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2.10</a:t>
                      </a:r>
                      <a:endParaRPr b="0" lang="el-GR" sz="1600" spc="-1" strike="noStrike">
                        <a:solidFill>
                          <a:srgbClr val="000000"/>
                        </a:solidFill>
                        <a:latin typeface="Arial"/>
                      </a:endParaRPr>
                    </a:p>
                  </a:txBody>
                  <a:tcPr anchor="ctr" marL="91440" marR="9720">
                    <a:lnL w="12240">
                      <a:noFill/>
                      <a:prstDash val="solid"/>
                    </a:lnL>
                    <a:lnR w="12240">
                      <a:noFill/>
                      <a:prstDash val="solid"/>
                    </a:lnR>
                    <a:lnT w="3816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0.83</a:t>
                      </a:r>
                      <a:endParaRPr b="0" lang="el-GR" sz="1600" spc="-1" strike="noStrike">
                        <a:solidFill>
                          <a:srgbClr val="000000"/>
                        </a:solidFill>
                        <a:latin typeface="Arial"/>
                      </a:endParaRPr>
                    </a:p>
                  </a:txBody>
                  <a:tcPr anchor="ctr" marL="91440" marR="9720">
                    <a:lnL w="12240">
                      <a:noFill/>
                      <a:prstDash val="solid"/>
                    </a:lnL>
                    <a:lnR w="12240">
                      <a:noFill/>
                      <a:prstDash val="solid"/>
                    </a:lnR>
                    <a:lnT w="3816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0.0</a:t>
                      </a:r>
                      <a:endParaRPr b="0" lang="el-GR" sz="1600" spc="-1" strike="noStrike">
                        <a:solidFill>
                          <a:srgbClr val="000000"/>
                        </a:solidFill>
                        <a:latin typeface="Arial"/>
                      </a:endParaRPr>
                    </a:p>
                  </a:txBody>
                  <a:tcPr anchor="ctr" marL="91440" marR="9720">
                    <a:lnL w="12240">
                      <a:noFill/>
                      <a:prstDash val="solid"/>
                    </a:lnL>
                    <a:lnR w="12240">
                      <a:noFill/>
                      <a:prstDash val="solid"/>
                    </a:lnR>
                    <a:lnT w="3816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5</a:t>
                      </a:r>
                      <a:endParaRPr b="0" lang="el-GR" sz="1600" spc="-1" strike="noStrike">
                        <a:solidFill>
                          <a:srgbClr val="000000"/>
                        </a:solidFill>
                        <a:latin typeface="Arial"/>
                      </a:endParaRPr>
                    </a:p>
                  </a:txBody>
                  <a:tcPr anchor="ctr" marL="91440" marR="9720">
                    <a:lnL w="12240">
                      <a:noFill/>
                      <a:prstDash val="solid"/>
                    </a:lnL>
                    <a:lnR w="12240">
                      <a:noFill/>
                      <a:prstDash val="solid"/>
                    </a:lnR>
                    <a:lnT w="38160">
                      <a:noFill/>
                      <a:prstDash val="solid"/>
                    </a:lnT>
                    <a:lnB w="9360">
                      <a:solidFill>
                        <a:srgbClr val="e48312"/>
                      </a:solidFill>
                      <a:prstDash val="solid"/>
                    </a:lnB>
                    <a:noFill/>
                  </a:tcPr>
                </a:tc>
              </a:tr>
              <a:tr h="397440">
                <a:tc>
                  <a:txBody>
                    <a:bodyPr lIns="70200" rIns="9720" anchor="ctr">
                      <a:noAutofit/>
                    </a:bodyPr>
                    <a:p>
                      <a:pPr defTabSz="914400">
                        <a:lnSpc>
                          <a:spcPct val="150000"/>
                        </a:lnSpc>
                        <a:spcAft>
                          <a:spcPts val="1001"/>
                        </a:spcAft>
                      </a:pPr>
                      <a:r>
                        <a:rPr b="0" lang="el-GR" sz="1600" spc="-1" strike="noStrike">
                          <a:solidFill>
                            <a:schemeClr val="dk1"/>
                          </a:solidFill>
                          <a:latin typeface="Calibri"/>
                        </a:rPr>
                        <a:t>2. Liability</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458</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2.77</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0.86</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0.5</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5</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r>
              <a:tr h="397440">
                <a:tc>
                  <a:txBody>
                    <a:bodyPr rIns="9720" anchor="ctr">
                      <a:noAutofit/>
                    </a:bodyPr>
                    <a:p>
                      <a:pPr defTabSz="914400">
                        <a:lnSpc>
                          <a:spcPct val="150000"/>
                        </a:lnSpc>
                        <a:spcAft>
                          <a:spcPts val="1001"/>
                        </a:spcAft>
                      </a:pPr>
                      <a:r>
                        <a:rPr b="0" lang="el-GR" sz="1600" spc="-1" strike="noStrike">
                          <a:solidFill>
                            <a:schemeClr val="dk1"/>
                          </a:solidFill>
                          <a:latin typeface="Calibri"/>
                        </a:rPr>
                        <a:t>3. Recognition</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458</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3.02</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0.83</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0.5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r>
              <a:tr h="797760">
                <a:tc>
                  <a:txBody>
                    <a:bodyPr lIns="70200" rIns="9720" anchor="t">
                      <a:noAutofit/>
                    </a:bodyPr>
                    <a:p>
                      <a:pPr defTabSz="914400">
                        <a:lnSpc>
                          <a:spcPct val="150000"/>
                        </a:lnSpc>
                        <a:spcAft>
                          <a:spcPts val="1001"/>
                        </a:spcAft>
                      </a:pPr>
                      <a:r>
                        <a:rPr b="0" lang="el-GR" sz="1600" spc="-1" strike="noStrike">
                          <a:solidFill>
                            <a:schemeClr val="dk1"/>
                          </a:solidFill>
                          <a:latin typeface="Calibri"/>
                        </a:rPr>
                        <a:t>4.</a:t>
                      </a:r>
                      <a:r>
                        <a:rPr b="0" lang="en-US" sz="1600" spc="-1" strike="noStrike">
                          <a:solidFill>
                            <a:schemeClr val="dk1"/>
                          </a:solidFill>
                          <a:latin typeface="Calibri"/>
                        </a:rPr>
                        <a:t> </a:t>
                      </a:r>
                      <a:r>
                        <a:rPr b="0" lang="el-GR" sz="1600" spc="-1" strike="noStrike">
                          <a:solidFill>
                            <a:schemeClr val="dk1"/>
                          </a:solidFill>
                          <a:latin typeface="Calibri"/>
                        </a:rPr>
                        <a:t>Professional Development</a:t>
                      </a:r>
                      <a:endParaRPr b="0" lang="el-GR" sz="1600" spc="-1" strike="noStrike">
                        <a:solidFill>
                          <a:srgbClr val="000000"/>
                        </a:solidFill>
                        <a:latin typeface="Arial"/>
                      </a:endParaRPr>
                    </a:p>
                  </a:txBody>
                  <a:tcPr anchor="t"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448</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2.15</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1.26</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0.0</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5</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r>
              <a:tr h="397440">
                <a:tc>
                  <a:txBody>
                    <a:bodyPr rIns="9720" anchor="t">
                      <a:noAutofit/>
                    </a:bodyPr>
                    <a:p>
                      <a:pPr defTabSz="914400">
                        <a:lnSpc>
                          <a:spcPct val="150000"/>
                        </a:lnSpc>
                        <a:spcAft>
                          <a:spcPts val="1001"/>
                        </a:spcAft>
                      </a:pPr>
                      <a:r>
                        <a:rPr b="0" lang="el-GR" sz="1600" spc="-1" strike="noStrike">
                          <a:solidFill>
                            <a:schemeClr val="dk1"/>
                          </a:solidFill>
                          <a:latin typeface="Calibri"/>
                        </a:rPr>
                        <a:t>5. Interesting work</a:t>
                      </a:r>
                      <a:endParaRPr b="0" lang="el-GR" sz="1600" spc="-1" strike="noStrike">
                        <a:solidFill>
                          <a:srgbClr val="000000"/>
                        </a:solidFill>
                        <a:latin typeface="Arial"/>
                      </a:endParaRPr>
                    </a:p>
                  </a:txBody>
                  <a:tcPr anchor="t"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450</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3.75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0.75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1.25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9360">
                      <a:solidFill>
                        <a:srgbClr val="e48312"/>
                      </a:solidFill>
                      <a:prstDash val="solid"/>
                    </a:lnB>
                    <a:noFill/>
                  </a:tcPr>
                </a:tc>
              </a:tr>
              <a:tr h="797760">
                <a:tc>
                  <a:txBody>
                    <a:bodyPr lIns="70200" rIns="9720" anchor="t">
                      <a:noAutofit/>
                    </a:bodyPr>
                    <a:p>
                      <a:pPr defTabSz="914400">
                        <a:lnSpc>
                          <a:spcPct val="150000"/>
                        </a:lnSpc>
                        <a:spcAft>
                          <a:spcPts val="1001"/>
                        </a:spcAft>
                      </a:pPr>
                      <a:r>
                        <a:rPr b="0" lang="el-GR" sz="1600" spc="-1" strike="noStrike">
                          <a:solidFill>
                            <a:schemeClr val="dk1"/>
                          </a:solidFill>
                          <a:latin typeface="Calibri"/>
                        </a:rPr>
                        <a:t>6. Personal development</a:t>
                      </a:r>
                      <a:endParaRPr b="0" lang="el-GR" sz="1600" spc="-1" strike="noStrike">
                        <a:solidFill>
                          <a:srgbClr val="000000"/>
                        </a:solidFill>
                        <a:latin typeface="Arial"/>
                      </a:endParaRPr>
                    </a:p>
                  </a:txBody>
                  <a:tcPr anchor="t"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464</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3.67</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1.23</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0.0</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c>
                  <a:txBody>
                    <a:bodyPr lIns="70200" rIns="9720" anchor="ctr">
                      <a:noAutofit/>
                    </a:bodyPr>
                    <a:p>
                      <a:pPr defTabSz="914400">
                        <a:lnSpc>
                          <a:spcPct val="150000"/>
                        </a:lnSpc>
                        <a:spcAft>
                          <a:spcPts val="1001"/>
                        </a:spcAft>
                      </a:pPr>
                      <a:r>
                        <a:rPr b="0" lang="el-GR" sz="1600" spc="-1" strike="noStrike">
                          <a:solidFill>
                            <a:schemeClr val="dk1"/>
                          </a:solidFill>
                          <a:latin typeface="Calibri"/>
                        </a:rPr>
                        <a:t>5</a:t>
                      </a:r>
                      <a:endParaRPr b="0" lang="el-GR" sz="1600" spc="-1" strike="noStrike">
                        <a:solidFill>
                          <a:srgbClr val="000000"/>
                        </a:solidFill>
                        <a:latin typeface="Arial"/>
                      </a:endParaRPr>
                    </a:p>
                  </a:txBody>
                  <a:tcPr anchor="ctr" marL="70200" marR="9720">
                    <a:lnL w="12240">
                      <a:noFill/>
                      <a:prstDash val="solid"/>
                    </a:lnL>
                    <a:lnR w="12240">
                      <a:noFill/>
                      <a:prstDash val="solid"/>
                    </a:lnR>
                    <a:lnT w="9360">
                      <a:solidFill>
                        <a:srgbClr val="e48312"/>
                      </a:solidFill>
                      <a:prstDash val="solid"/>
                    </a:lnT>
                    <a:lnB w="12240">
                      <a:noFill/>
                      <a:prstDash val="solid"/>
                    </a:lnB>
                    <a:solidFill>
                      <a:schemeClr val="accent1">
                        <a:lumMod val="20000"/>
                        <a:lumOff val="80000"/>
                      </a:schemeClr>
                    </a:solidFill>
                  </a:tcPr>
                </a:tc>
              </a:tr>
              <a:tr h="397440">
                <a:tc>
                  <a:txBody>
                    <a:bodyPr rIns="9720" anchor="ctr">
                      <a:noAutofit/>
                    </a:bodyPr>
                    <a:p>
                      <a:pPr defTabSz="914400">
                        <a:lnSpc>
                          <a:spcPct val="150000"/>
                        </a:lnSpc>
                        <a:spcAft>
                          <a:spcPts val="1001"/>
                        </a:spcAft>
                      </a:pPr>
                      <a:r>
                        <a:rPr b="0" lang="el-GR" sz="1600" spc="-1" strike="noStrike">
                          <a:solidFill>
                            <a:schemeClr val="dk1"/>
                          </a:solidFill>
                          <a:latin typeface="Calibri"/>
                        </a:rPr>
                        <a:t>Total Grade</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12240">
                      <a:no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418</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12240">
                      <a:no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36.53</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12240">
                      <a:no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7.15</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12240">
                      <a:no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11.0</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12240">
                      <a:noFill/>
                      <a:prstDash val="solid"/>
                    </a:lnB>
                    <a:noFill/>
                  </a:tcPr>
                </a:tc>
                <a:tc>
                  <a:txBody>
                    <a:bodyPr rIns="9720" anchor="ctr">
                      <a:noAutofit/>
                    </a:bodyPr>
                    <a:p>
                      <a:pPr defTabSz="914400">
                        <a:lnSpc>
                          <a:spcPct val="150000"/>
                        </a:lnSpc>
                        <a:spcAft>
                          <a:spcPts val="1001"/>
                        </a:spcAft>
                      </a:pPr>
                      <a:r>
                        <a:rPr b="0" lang="el-GR" sz="1600" spc="-1" strike="noStrike">
                          <a:solidFill>
                            <a:schemeClr val="dk1"/>
                          </a:solidFill>
                          <a:latin typeface="Calibri"/>
                        </a:rPr>
                        <a:t>60</a:t>
                      </a:r>
                      <a:endParaRPr b="0" lang="el-GR" sz="1600" spc="-1" strike="noStrike">
                        <a:solidFill>
                          <a:srgbClr val="000000"/>
                        </a:solidFill>
                        <a:latin typeface="Arial"/>
                      </a:endParaRPr>
                    </a:p>
                  </a:txBody>
                  <a:tcPr anchor="ctr" marL="91440" marR="9720">
                    <a:lnL w="12240">
                      <a:noFill/>
                      <a:prstDash val="solid"/>
                    </a:lnL>
                    <a:lnR w="12240">
                      <a:noFill/>
                      <a:prstDash val="solid"/>
                    </a:lnR>
                    <a:lnT w="12240">
                      <a:noFill/>
                      <a:prstDash val="solid"/>
                    </a:lnT>
                    <a:lnB w="12240">
                      <a:no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62" name="PlaceHolder 1"/>
          <p:cNvSpPr>
            <a:spLocks noGrp="1"/>
          </p:cNvSpPr>
          <p:nvPr>
            <p:ph type="title"/>
          </p:nvPr>
        </p:nvSpPr>
        <p:spPr>
          <a:xfrm>
            <a:off x="1097280" y="286560"/>
            <a:ext cx="10055880" cy="1448280"/>
          </a:xfrm>
          <a:prstGeom prst="rect">
            <a:avLst/>
          </a:prstGeom>
          <a:noFill/>
          <a:ln w="0">
            <a:noFill/>
          </a:ln>
        </p:spPr>
        <p:txBody>
          <a:bodyPr lIns="91440" rIns="91440" tIns="45720" bIns="45720" anchor="ctr">
            <a:normAutofit/>
          </a:bodyPr>
          <a:p>
            <a:pPr indent="0" defTabSz="914400">
              <a:lnSpc>
                <a:spcPct val="85000"/>
              </a:lnSpc>
              <a:buNone/>
              <a:tabLst>
                <a:tab algn="l" pos="0"/>
              </a:tabLst>
            </a:pPr>
            <a:r>
              <a:rPr b="0" lang="en-US" sz="4800" spc="-52" strike="noStrike">
                <a:solidFill>
                  <a:schemeClr val="dk1">
                    <a:lumMod val="75000"/>
                    <a:lumOff val="25000"/>
                  </a:schemeClr>
                </a:solidFill>
                <a:latin typeface="Calibri Light"/>
              </a:rPr>
              <a:t>Motivation</a:t>
            </a:r>
            <a:endParaRPr b="0" lang="el-GR" sz="4800" spc="-1" strike="noStrike">
              <a:solidFill>
                <a:srgbClr val="000000"/>
              </a:solidFill>
              <a:latin typeface="Arial"/>
            </a:endParaRPr>
          </a:p>
        </p:txBody>
      </p:sp>
      <p:graphicFrame>
        <p:nvGraphicFramePr>
          <p:cNvPr id="163" name="Θέση περιεχομένου 3"/>
          <p:cNvGraphicFramePr/>
          <p:nvPr/>
        </p:nvGraphicFramePr>
        <p:xfrm>
          <a:off x="1096920" y="2296080"/>
          <a:ext cx="10057680" cy="3623040"/>
        </p:xfrm>
        <a:graphic>
          <a:graphicData uri="http://schemas.openxmlformats.org/drawingml/2006/table">
            <a:tbl>
              <a:tblPr/>
              <a:tblGrid>
                <a:gridCol w="2381400"/>
                <a:gridCol w="2410920"/>
                <a:gridCol w="1438200"/>
                <a:gridCol w="2160000"/>
                <a:gridCol w="1667520"/>
              </a:tblGrid>
              <a:tr h="423720">
                <a:tc>
                  <a:txBody>
                    <a:bodyPr lIns="7560" rIns="7560" anchor="t">
                      <a:noAutofit/>
                    </a:bodyPr>
                    <a:p>
                      <a:pPr algn="just" defTabSz="914400">
                        <a:lnSpc>
                          <a:spcPct val="150000"/>
                        </a:lnSpc>
                        <a:spcAft>
                          <a:spcPts val="1001"/>
                        </a:spcAft>
                      </a:pPr>
                      <a:r>
                        <a:rPr b="0" lang="en-US" sz="1700" spc="-1" strike="noStrike">
                          <a:solidFill>
                            <a:schemeClr val="dk1"/>
                          </a:solidFill>
                          <a:latin typeface="Times New Roman"/>
                          <a:ea typeface="Calibri"/>
                        </a:rPr>
                        <a:t> </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i="1" lang="en-US" sz="1700" spc="-1" strike="noStrike">
                          <a:solidFill>
                            <a:srgbClr val="000000"/>
                          </a:solidFill>
                          <a:latin typeface="Times New Roman"/>
                          <a:ea typeface="Calibri"/>
                        </a:rPr>
                        <a:t>It motivates me positively</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i="1" lang="en-US" sz="1700" spc="-1" strike="noStrike">
                          <a:solidFill>
                            <a:srgbClr val="000000"/>
                          </a:solidFill>
                          <a:latin typeface="Times New Roman"/>
                          <a:ea typeface="Calibri"/>
                        </a:rPr>
                        <a:t>It has no effect</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i="1" lang="en-US" sz="1700" spc="-1" strike="noStrike">
                          <a:solidFill>
                            <a:srgbClr val="000000"/>
                          </a:solidFill>
                          <a:latin typeface="Times New Roman"/>
                          <a:ea typeface="Calibri"/>
                        </a:rPr>
                        <a:t>It affects me negatively</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i="1" lang="en-US" sz="1700" spc="-1" strike="noStrike">
                          <a:solidFill>
                            <a:srgbClr val="000000"/>
                          </a:solidFill>
                          <a:latin typeface="Times New Roman"/>
                          <a:ea typeface="Calibri"/>
                        </a:rPr>
                        <a:t>Total</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t">
                      <a:noAutofit/>
                    </a:bodyPr>
                    <a:p>
                      <a:pPr algn="just" defTabSz="914400">
                        <a:lnSpc>
                          <a:spcPct val="150000"/>
                        </a:lnSpc>
                        <a:spcAft>
                          <a:spcPts val="1001"/>
                        </a:spcAft>
                      </a:pPr>
                      <a:r>
                        <a:rPr b="0" lang="el-GR" sz="1700" spc="-1" strike="noStrike">
                          <a:solidFill>
                            <a:schemeClr val="dk1"/>
                          </a:solidFill>
                          <a:latin typeface="Times New Roman"/>
                          <a:ea typeface="Calibri"/>
                        </a:rPr>
                        <a:t> </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n-US" sz="1700" spc="-1" strike="noStrike">
                          <a:solidFill>
                            <a:srgbClr val="000000"/>
                          </a:solidFill>
                          <a:latin typeface="Times New Roman"/>
                          <a:ea typeface="Calibri"/>
                        </a:rPr>
                        <a:t>N (%)</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n-US" sz="1700" spc="-1" strike="noStrike">
                          <a:solidFill>
                            <a:srgbClr val="000000"/>
                          </a:solidFill>
                          <a:latin typeface="Times New Roman"/>
                          <a:ea typeface="Calibri"/>
                        </a:rPr>
                        <a:t>N (%)</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n-US" sz="1700" spc="-1" strike="noStrike">
                          <a:solidFill>
                            <a:srgbClr val="000000"/>
                          </a:solidFill>
                          <a:latin typeface="Times New Roman"/>
                          <a:ea typeface="Calibri"/>
                        </a:rPr>
                        <a:t>N (%)</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n-US" sz="1700" spc="-1" strike="noStrike">
                          <a:solidFill>
                            <a:srgbClr val="000000"/>
                          </a:solidFill>
                          <a:latin typeface="Times New Roman"/>
                          <a:ea typeface="Calibri"/>
                        </a:rPr>
                        <a:t>N (%)</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ctr">
                      <a:noAutofit/>
                    </a:bodyPr>
                    <a:p>
                      <a:pPr algn="just" defTabSz="914400">
                        <a:lnSpc>
                          <a:spcPct val="150000"/>
                        </a:lnSpc>
                        <a:spcAft>
                          <a:spcPts val="1001"/>
                        </a:spcAft>
                      </a:pPr>
                      <a:r>
                        <a:rPr b="0" i="1" lang="en-US" sz="1700" spc="-1" strike="noStrike">
                          <a:solidFill>
                            <a:srgbClr val="000000"/>
                          </a:solidFill>
                          <a:latin typeface="Times New Roman"/>
                          <a:ea typeface="Calibri"/>
                        </a:rPr>
                        <a:t>Earnings</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284 (63.8%)</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125 (28.1%)</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36 (8.1%)</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l-GR" sz="1700" spc="-1" strike="noStrike">
                          <a:solidFill>
                            <a:srgbClr val="000000"/>
                          </a:solidFill>
                          <a:latin typeface="Times New Roman"/>
                          <a:ea typeface="Calibri"/>
                        </a:rPr>
                        <a:t>445</a:t>
                      </a:r>
                      <a:r>
                        <a:rPr b="0" lang="en-US" sz="1700" spc="-1" strike="noStrike">
                          <a:solidFill>
                            <a:srgbClr val="000000"/>
                          </a:solidFill>
                          <a:latin typeface="Times New Roman"/>
                          <a:ea typeface="Calibri"/>
                        </a:rPr>
                        <a:t> </a:t>
                      </a:r>
                      <a:r>
                        <a:rPr b="0" lang="el-GR" sz="1700" spc="-1" strike="noStrike">
                          <a:solidFill>
                            <a:srgbClr val="000000"/>
                          </a:solidFill>
                          <a:latin typeface="Times New Roman"/>
                          <a:ea typeface="Calibri"/>
                        </a:rPr>
                        <a:t>(100.0%)</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t">
                      <a:noAutofit/>
                    </a:bodyPr>
                    <a:p>
                      <a:pPr algn="just" defTabSz="914400">
                        <a:lnSpc>
                          <a:spcPct val="150000"/>
                        </a:lnSpc>
                        <a:spcAft>
                          <a:spcPts val="1001"/>
                        </a:spcAft>
                      </a:pPr>
                      <a:r>
                        <a:rPr b="0" i="1" lang="en-US" sz="1700" spc="-1" strike="noStrike">
                          <a:solidFill>
                            <a:srgbClr val="000000"/>
                          </a:solidFill>
                          <a:latin typeface="Times New Roman"/>
                          <a:ea typeface="Calibri"/>
                        </a:rPr>
                        <a:t>Increased student interest</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438 (97.8%)</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7 (1.6%)</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3 (0.7%)</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l-GR" sz="1700" spc="-1" strike="noStrike">
                          <a:solidFill>
                            <a:srgbClr val="000000"/>
                          </a:solidFill>
                          <a:latin typeface="Times New Roman"/>
                          <a:ea typeface="Calibri"/>
                        </a:rPr>
                        <a:t>448</a:t>
                      </a:r>
                      <a:r>
                        <a:rPr b="0" lang="en-US" sz="1700" spc="-1" strike="noStrike">
                          <a:solidFill>
                            <a:srgbClr val="000000"/>
                          </a:solidFill>
                          <a:latin typeface="Times New Roman"/>
                          <a:ea typeface="Calibri"/>
                        </a:rPr>
                        <a:t> </a:t>
                      </a:r>
                      <a:r>
                        <a:rPr b="0" lang="el-GR" sz="1700" spc="-1" strike="noStrike">
                          <a:solidFill>
                            <a:srgbClr val="000000"/>
                          </a:solidFill>
                          <a:latin typeface="Times New Roman"/>
                          <a:ea typeface="Calibri"/>
                        </a:rPr>
                        <a:t>(100.0%)</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ctr">
                      <a:noAutofit/>
                    </a:bodyPr>
                    <a:p>
                      <a:pPr algn="just" defTabSz="914400">
                        <a:lnSpc>
                          <a:spcPct val="150000"/>
                        </a:lnSpc>
                        <a:spcAft>
                          <a:spcPts val="1001"/>
                        </a:spcAft>
                      </a:pPr>
                      <a:r>
                        <a:rPr b="0" i="1" lang="en-US" sz="1700" spc="-1" strike="noStrike">
                          <a:solidFill>
                            <a:srgbClr val="000000"/>
                          </a:solidFill>
                          <a:latin typeface="Times New Roman"/>
                          <a:ea typeface="Calibri"/>
                        </a:rPr>
                        <a:t>Time </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287 (67.5%)</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117 (27.5%)</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21 (4.9%)</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l-GR" sz="1700" spc="-1" strike="noStrike">
                          <a:solidFill>
                            <a:srgbClr val="000000"/>
                          </a:solidFill>
                          <a:latin typeface="Times New Roman"/>
                          <a:ea typeface="Calibri"/>
                        </a:rPr>
                        <a:t>425</a:t>
                      </a:r>
                      <a:r>
                        <a:rPr b="0" lang="en-US" sz="1700" spc="-1" strike="noStrike">
                          <a:solidFill>
                            <a:srgbClr val="000000"/>
                          </a:solidFill>
                          <a:latin typeface="Times New Roman"/>
                          <a:ea typeface="Calibri"/>
                        </a:rPr>
                        <a:t> </a:t>
                      </a:r>
                      <a:r>
                        <a:rPr b="0" lang="el-GR" sz="1700" spc="-1" strike="noStrike">
                          <a:solidFill>
                            <a:srgbClr val="000000"/>
                          </a:solidFill>
                          <a:latin typeface="Times New Roman"/>
                          <a:ea typeface="Calibri"/>
                        </a:rPr>
                        <a:t>(100.0%)</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ctr">
                      <a:noAutofit/>
                    </a:bodyPr>
                    <a:p>
                      <a:pPr algn="just" defTabSz="914400">
                        <a:lnSpc>
                          <a:spcPct val="150000"/>
                        </a:lnSpc>
                        <a:spcAft>
                          <a:spcPts val="1001"/>
                        </a:spcAft>
                      </a:pPr>
                      <a:r>
                        <a:rPr b="0" i="1" lang="en-US" sz="1700" spc="-1" strike="noStrike">
                          <a:solidFill>
                            <a:srgbClr val="000000"/>
                          </a:solidFill>
                          <a:latin typeface="Times New Roman"/>
                          <a:ea typeface="Calibri"/>
                        </a:rPr>
                        <a:t>School leadership</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231 (56.1%)</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153 (37.1%)</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28 (6.8%)</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l-GR" sz="1700" spc="-1" strike="noStrike">
                          <a:solidFill>
                            <a:srgbClr val="000000"/>
                          </a:solidFill>
                          <a:latin typeface="Times New Roman"/>
                          <a:ea typeface="Calibri"/>
                        </a:rPr>
                        <a:t>412</a:t>
                      </a:r>
                      <a:r>
                        <a:rPr b="0" lang="en-US" sz="1700" spc="-1" strike="noStrike">
                          <a:solidFill>
                            <a:srgbClr val="000000"/>
                          </a:solidFill>
                          <a:latin typeface="Times New Roman"/>
                          <a:ea typeface="Calibri"/>
                        </a:rPr>
                        <a:t> </a:t>
                      </a:r>
                      <a:r>
                        <a:rPr b="0" lang="el-GR" sz="1700" spc="-1" strike="noStrike">
                          <a:solidFill>
                            <a:srgbClr val="000000"/>
                          </a:solidFill>
                          <a:latin typeface="Times New Roman"/>
                          <a:ea typeface="Calibri"/>
                        </a:rPr>
                        <a:t>(100.0%)</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t">
                      <a:noAutofit/>
                    </a:bodyPr>
                    <a:p>
                      <a:pPr algn="just" defTabSz="914400">
                        <a:lnSpc>
                          <a:spcPct val="150000"/>
                        </a:lnSpc>
                        <a:spcAft>
                          <a:spcPts val="1001"/>
                        </a:spcAft>
                      </a:pPr>
                      <a:r>
                        <a:rPr b="0" i="1" lang="en-US" sz="1700" spc="-1" strike="noStrike">
                          <a:solidFill>
                            <a:srgbClr val="000000"/>
                          </a:solidFill>
                          <a:latin typeface="Times New Roman"/>
                          <a:ea typeface="Calibri"/>
                        </a:rPr>
                        <a:t>Moving time</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142 (34.3%)</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147 (35.5%)</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125 (30.2%)</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t">
                      <a:noAutofit/>
                    </a:bodyPr>
                    <a:p>
                      <a:pPr algn="just" defTabSz="914400">
                        <a:lnSpc>
                          <a:spcPct val="150000"/>
                        </a:lnSpc>
                        <a:spcAft>
                          <a:spcPts val="1001"/>
                        </a:spcAft>
                      </a:pPr>
                      <a:r>
                        <a:rPr b="0" lang="el-GR" sz="1700" spc="-1" strike="noStrike">
                          <a:solidFill>
                            <a:srgbClr val="000000"/>
                          </a:solidFill>
                          <a:latin typeface="Times New Roman"/>
                          <a:ea typeface="Calibri"/>
                        </a:rPr>
                        <a:t>414</a:t>
                      </a:r>
                      <a:r>
                        <a:rPr b="0" lang="en-US" sz="1700" spc="-1" strike="noStrike">
                          <a:solidFill>
                            <a:srgbClr val="000000"/>
                          </a:solidFill>
                          <a:latin typeface="Times New Roman"/>
                          <a:ea typeface="Calibri"/>
                        </a:rPr>
                        <a:t> </a:t>
                      </a:r>
                      <a:r>
                        <a:rPr b="0" lang="el-GR" sz="1700" spc="-1" strike="noStrike">
                          <a:solidFill>
                            <a:srgbClr val="000000"/>
                          </a:solidFill>
                          <a:latin typeface="Times New Roman"/>
                          <a:ea typeface="Calibri"/>
                        </a:rPr>
                        <a:t>(100.0%)</a:t>
                      </a:r>
                      <a:endParaRPr b="0" lang="el-GR" sz="1700" spc="-1" strike="noStrike">
                        <a:solidFill>
                          <a:srgbClr val="000000"/>
                        </a:solidFill>
                        <a:latin typeface="Arial"/>
                      </a:endParaRPr>
                    </a:p>
                  </a:txBody>
                  <a:tcPr anchor="t"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423720">
                <a:tc>
                  <a:txBody>
                    <a:bodyPr lIns="7560" rIns="7560" anchor="ctr">
                      <a:noAutofit/>
                    </a:bodyPr>
                    <a:p>
                      <a:pPr algn="just" defTabSz="914400">
                        <a:lnSpc>
                          <a:spcPct val="150000"/>
                        </a:lnSpc>
                        <a:spcAft>
                          <a:spcPts val="1001"/>
                        </a:spcAft>
                      </a:pPr>
                      <a:r>
                        <a:rPr b="0" i="1" lang="en-US" sz="1700" spc="-1" strike="noStrike">
                          <a:solidFill>
                            <a:srgbClr val="000000"/>
                          </a:solidFill>
                          <a:latin typeface="Times New Roman"/>
                          <a:ea typeface="Calibri"/>
                        </a:rPr>
                        <a:t>Another factor</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19 (68.8%)</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4 (14.3%)</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5 (17.9%)</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7560" rIns="7560" anchor="ctr">
                      <a:noAutofit/>
                    </a:bodyPr>
                    <a:p>
                      <a:pPr algn="just" defTabSz="914400">
                        <a:lnSpc>
                          <a:spcPct val="150000"/>
                        </a:lnSpc>
                        <a:spcAft>
                          <a:spcPts val="1001"/>
                        </a:spcAft>
                      </a:pPr>
                      <a:r>
                        <a:rPr b="0" lang="el-GR" sz="1700" spc="-1" strike="noStrike">
                          <a:solidFill>
                            <a:srgbClr val="000000"/>
                          </a:solidFill>
                          <a:latin typeface="Times New Roman"/>
                          <a:ea typeface="Calibri"/>
                        </a:rPr>
                        <a:t>28</a:t>
                      </a:r>
                      <a:r>
                        <a:rPr b="0" lang="en-US" sz="1700" spc="-1" strike="noStrike">
                          <a:solidFill>
                            <a:srgbClr val="000000"/>
                          </a:solidFill>
                          <a:latin typeface="Times New Roman"/>
                          <a:ea typeface="Calibri"/>
                        </a:rPr>
                        <a:t> </a:t>
                      </a:r>
                      <a:r>
                        <a:rPr b="0" lang="el-GR" sz="1700" spc="-1" strike="noStrike">
                          <a:solidFill>
                            <a:srgbClr val="000000"/>
                          </a:solidFill>
                          <a:latin typeface="Times New Roman"/>
                          <a:ea typeface="Calibri"/>
                        </a:rPr>
                        <a:t>(100.0%)</a:t>
                      </a:r>
                      <a:endParaRPr b="0" lang="el-GR" sz="1700" spc="-1" strike="noStrike">
                        <a:solidFill>
                          <a:srgbClr val="000000"/>
                        </a:solidFill>
                        <a:latin typeface="Arial"/>
                      </a:endParaRPr>
                    </a:p>
                  </a:txBody>
                  <a:tcPr anchor="ctr" marL="7560" marR="75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64" name="PlaceHolder 1"/>
          <p:cNvSpPr>
            <a:spLocks noGrp="1"/>
          </p:cNvSpPr>
          <p:nvPr>
            <p:ph type="title"/>
          </p:nvPr>
        </p:nvSpPr>
        <p:spPr>
          <a:xfrm>
            <a:off x="1097280" y="286560"/>
            <a:ext cx="10055880" cy="1448280"/>
          </a:xfrm>
          <a:prstGeom prst="rect">
            <a:avLst/>
          </a:prstGeom>
          <a:noFill/>
          <a:ln w="0">
            <a:noFill/>
          </a:ln>
        </p:spPr>
        <p:txBody>
          <a:bodyPr lIns="91440" rIns="91440" tIns="45720" bIns="45720" anchor="b">
            <a:normAutofit/>
          </a:bodyPr>
          <a:p>
            <a:pPr indent="0" defTabSz="914400">
              <a:lnSpc>
                <a:spcPct val="85000"/>
              </a:lnSpc>
              <a:buNone/>
              <a:tabLst>
                <a:tab algn="l" pos="0"/>
              </a:tabLst>
            </a:pPr>
            <a:r>
              <a:rPr b="0" lang="en-US" sz="4800" spc="-52" strike="noStrike">
                <a:solidFill>
                  <a:schemeClr val="dk1">
                    <a:lumMod val="75000"/>
                    <a:lumOff val="25000"/>
                  </a:schemeClr>
                </a:solidFill>
                <a:latin typeface="Calibri Light"/>
              </a:rPr>
              <a:t>Evaluation of teachers’ work</a:t>
            </a:r>
            <a:endParaRPr b="0" lang="el-GR" sz="4800" spc="-1" strike="noStrike">
              <a:solidFill>
                <a:srgbClr val="000000"/>
              </a:solidFill>
              <a:latin typeface="Arial"/>
            </a:endParaRPr>
          </a:p>
        </p:txBody>
      </p:sp>
      <p:graphicFrame>
        <p:nvGraphicFramePr>
          <p:cNvPr id="5" name="Diagram5"/>
          <p:cNvGraphicFramePr/>
          <p:nvPr>
            <p:extLst>
              <p:ext uri="{D42A27DB-BD31-4B8C-83A1-F6EECF244321}">
                <p14:modId xmlns:p14="http://schemas.microsoft.com/office/powerpoint/2010/main" val="1391430572"/>
              </p:ext>
            </p:extLst>
          </p:nvPr>
        </p:nvGraphicFramePr>
        <p:xfrm>
          <a:off x="1096920" y="2098440"/>
          <a:ext cx="10055880" cy="39985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1097280" y="286560"/>
            <a:ext cx="10055880" cy="1448280"/>
          </a:xfrm>
          <a:prstGeom prst="rect">
            <a:avLst/>
          </a:prstGeom>
          <a:noFill/>
          <a:ln w="0">
            <a:noFill/>
          </a:ln>
        </p:spPr>
        <p:txBody>
          <a:bodyPr lIns="91440" rIns="91440" tIns="45720" bIns="45720" anchor="b">
            <a:normAutofit/>
          </a:bodyPr>
          <a:p>
            <a:pPr indent="0" defTabSz="914400">
              <a:lnSpc>
                <a:spcPct val="85000"/>
              </a:lnSpc>
              <a:buNone/>
              <a:tabLst>
                <a:tab algn="l" pos="0"/>
              </a:tabLst>
            </a:pPr>
            <a:r>
              <a:rPr b="0" lang="en-US" sz="4800" spc="-52" strike="noStrike">
                <a:solidFill>
                  <a:schemeClr val="dk1">
                    <a:lumMod val="75000"/>
                    <a:lumOff val="25000"/>
                  </a:schemeClr>
                </a:solidFill>
                <a:latin typeface="Calibri Light"/>
              </a:rPr>
              <a:t>Evaluation of the work</a:t>
            </a:r>
            <a:r>
              <a:rPr b="0" lang="el-GR" sz="4800" spc="-52" strike="noStrike">
                <a:solidFill>
                  <a:schemeClr val="dk1">
                    <a:lumMod val="75000"/>
                    <a:lumOff val="25000"/>
                  </a:schemeClr>
                </a:solidFill>
                <a:latin typeface="Calibri Light"/>
              </a:rPr>
              <a:t> (2)</a:t>
            </a:r>
            <a:endParaRPr b="0" lang="el-GR" sz="4800" spc="-1" strike="noStrike">
              <a:solidFill>
                <a:srgbClr val="000000"/>
              </a:solidFill>
              <a:latin typeface="Arial"/>
            </a:endParaRPr>
          </a:p>
        </p:txBody>
      </p:sp>
      <p:graphicFrame>
        <p:nvGraphicFramePr>
          <p:cNvPr id="6" name="Diagram6"/>
          <p:cNvGraphicFramePr/>
          <p:nvPr>
            <p:extLst>
              <p:ext uri="{D42A27DB-BD31-4B8C-83A1-F6EECF244321}">
                <p14:modId xmlns:p14="http://schemas.microsoft.com/office/powerpoint/2010/main" val="1105291480"/>
              </p:ext>
            </p:extLst>
          </p:nvPr>
        </p:nvGraphicFramePr>
        <p:xfrm>
          <a:off x="300960" y="1884600"/>
          <a:ext cx="11806560" cy="43909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66" name="Rectangle 8">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67" name="Rectangle 10">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68" name="PlaceHolder 1"/>
          <p:cNvSpPr>
            <a:spLocks noGrp="1"/>
          </p:cNvSpPr>
          <p:nvPr>
            <p:ph type="title"/>
          </p:nvPr>
        </p:nvSpPr>
        <p:spPr>
          <a:xfrm>
            <a:off x="492480" y="516960"/>
            <a:ext cx="3082320" cy="5770440"/>
          </a:xfrm>
          <a:prstGeom prst="rect">
            <a:avLst/>
          </a:prstGeom>
          <a:noFill/>
          <a:ln w="0">
            <a:noFill/>
          </a:ln>
        </p:spPr>
        <p:txBody>
          <a:bodyPr lIns="91440" rIns="91440" tIns="45720" bIns="45720" anchor="ctr">
            <a:normAutofit/>
          </a:bodyPr>
          <a:p>
            <a:pPr indent="0" defTabSz="914400">
              <a:lnSpc>
                <a:spcPct val="85000"/>
              </a:lnSpc>
              <a:buNone/>
              <a:tabLst>
                <a:tab algn="l" pos="0"/>
              </a:tabLst>
            </a:pPr>
            <a:r>
              <a:rPr b="0" lang="en-US" sz="3600" spc="-52" strike="noStrike">
                <a:solidFill>
                  <a:srgbClr val="ffffff"/>
                </a:solidFill>
                <a:latin typeface="Calibri Light"/>
              </a:rPr>
              <a:t>Evaluation of the work of school principals</a:t>
            </a:r>
            <a:endParaRPr b="0" lang="el-GR" sz="3600" spc="-1" strike="noStrike">
              <a:solidFill>
                <a:srgbClr val="000000"/>
              </a:solidFill>
              <a:latin typeface="Arial"/>
            </a:endParaRPr>
          </a:p>
        </p:txBody>
      </p:sp>
      <p:sp>
        <p:nvSpPr>
          <p:cNvPr id="169" name="Rectangle 12">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7" name="Diagram7"/>
          <p:cNvGraphicFramePr/>
          <p:nvPr>
            <p:extLst>
              <p:ext uri="{D42A27DB-BD31-4B8C-83A1-F6EECF244321}">
                <p14:modId xmlns:p14="http://schemas.microsoft.com/office/powerpoint/2010/main" val="62251546"/>
              </p:ext>
            </p:extLst>
          </p:nvPr>
        </p:nvGraphicFramePr>
        <p:xfrm>
          <a:off x="4741920" y="639720"/>
          <a:ext cx="6795000" cy="5647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70" name="Rectangle 18">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71" name="Rectangle 20">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72" name="PlaceHolder 1"/>
          <p:cNvSpPr>
            <a:spLocks noGrp="1"/>
          </p:cNvSpPr>
          <p:nvPr>
            <p:ph type="title"/>
          </p:nvPr>
        </p:nvSpPr>
        <p:spPr>
          <a:xfrm>
            <a:off x="492480" y="516960"/>
            <a:ext cx="3082320" cy="5770440"/>
          </a:xfrm>
          <a:prstGeom prst="rect">
            <a:avLst/>
          </a:prstGeom>
          <a:noFill/>
          <a:ln w="0">
            <a:noFill/>
          </a:ln>
        </p:spPr>
        <p:txBody>
          <a:bodyPr lIns="91440" rIns="91440" tIns="45720" bIns="45720" anchor="ctr">
            <a:normAutofit/>
          </a:bodyPr>
          <a:p>
            <a:pPr indent="0" defTabSz="914400">
              <a:lnSpc>
                <a:spcPct val="85000"/>
              </a:lnSpc>
              <a:buNone/>
              <a:tabLst>
                <a:tab algn="l" pos="0"/>
              </a:tabLst>
            </a:pPr>
            <a:r>
              <a:rPr b="0" lang="en-US" sz="3600" spc="-52" strike="noStrike">
                <a:solidFill>
                  <a:srgbClr val="ffffff"/>
                </a:solidFill>
                <a:latin typeface="Calibri Light"/>
              </a:rPr>
              <a:t>Conclusions &amp; Future research</a:t>
            </a:r>
            <a:endParaRPr b="0" lang="el-GR" sz="3600" spc="-1" strike="noStrike">
              <a:solidFill>
                <a:srgbClr val="000000"/>
              </a:solidFill>
              <a:latin typeface="Arial"/>
            </a:endParaRPr>
          </a:p>
        </p:txBody>
      </p:sp>
      <p:sp>
        <p:nvSpPr>
          <p:cNvPr id="173" name="Rectangle 22">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8" name="Diagram8"/>
          <p:cNvGraphicFramePr/>
          <p:nvPr>
            <p:extLst>
              <p:ext uri="{D42A27DB-BD31-4B8C-83A1-F6EECF244321}">
                <p14:modId xmlns:p14="http://schemas.microsoft.com/office/powerpoint/2010/main" val="413009500"/>
              </p:ext>
            </p:extLst>
          </p:nvPr>
        </p:nvGraphicFramePr>
        <p:xfrm>
          <a:off x="4741920" y="639720"/>
          <a:ext cx="6795000" cy="5647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74" name="Rectangle 6">
            <a:extLst>
              <a:ext uri="{C183D7F6-B498-43B3-948B-1728B52AA6E4}">
                <adec:decorative xmlns:adec="http://schemas.microsoft.com/office/drawing/2017/decorative" val="1"/>
              </a:ext>
            </a:extLst>
          </p:cNvPr>
          <p:cNvSpPr/>
          <p:nvPr/>
        </p:nvSpPr>
        <p:spPr>
          <a:xfrm>
            <a:off x="3240" y="6400800"/>
            <a:ext cx="12186360" cy="454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75" name="Rectangle 8">
            <a:extLst>
              <a:ext uri="{C183D7F6-B498-43B3-948B-1728B52AA6E4}">
                <adec:decorative xmlns:adec="http://schemas.microsoft.com/office/drawing/2017/decorative" val="1"/>
              </a:ext>
            </a:extLst>
          </p:cNvPr>
          <p:cNvSpPr/>
          <p:nvPr/>
        </p:nvSpPr>
        <p:spPr>
          <a:xfrm>
            <a:off x="0" y="633420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defTabSz="914400">
              <a:lnSpc>
                <a:spcPct val="100000"/>
              </a:lnSpc>
            </a:pPr>
            <a:endParaRPr b="0" lang="el-GR" sz="1800" spc="-1" strike="noStrike">
              <a:solidFill>
                <a:schemeClr val="lt1"/>
              </a:solidFill>
              <a:latin typeface="Calibri"/>
            </a:endParaRPr>
          </a:p>
        </p:txBody>
      </p:sp>
      <p:cxnSp>
        <p:nvCxnSpPr>
          <p:cNvPr id="176" name="Straight Connector 10">
            <a:extLst>
              <a:ext uri="{C183D7F6-B498-43B3-948B-1728B52AA6E4}">
                <adec:decorative xmlns:adec="http://schemas.microsoft.com/office/drawing/2017/decorative" val="1"/>
              </a:ext>
            </a:extLst>
          </p:cNvPr>
          <p:cNvCxnSpPr/>
          <p:nvPr/>
        </p:nvCxnSpPr>
        <p:spPr>
          <a:xfrm>
            <a:off x="1207440" y="4343400"/>
            <a:ext cx="9878040" cy="2520"/>
          </a:xfrm>
          <a:prstGeom prst="straightConnector1">
            <a:avLst/>
          </a:prstGeom>
          <a:ln w="6350">
            <a:solidFill>
              <a:srgbClr val="808080"/>
            </a:solidFill>
            <a:round/>
          </a:ln>
        </p:spPr>
      </p:cxnSp>
      <p:sp useBgFill="1">
        <p:nvSpPr>
          <p:cNvPr id="177" name="Rectangle 12">
            <a:extLst>
              <a:ext uri="{C183D7F6-B498-43B3-948B-1728B52AA6E4}">
                <adec:decorative xmlns:adec="http://schemas.microsoft.com/office/drawing/2017/decorative" val="1"/>
              </a:ext>
            </a:extLst>
          </p:cNvPr>
          <p:cNvSpPr/>
          <p:nvPr/>
        </p:nvSpPr>
        <p:spPr>
          <a:xfrm>
            <a:off x="1440" y="0"/>
            <a:ext cx="12189600" cy="685548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78" name="PlaceHolder 1"/>
          <p:cNvSpPr>
            <a:spLocks noGrp="1"/>
          </p:cNvSpPr>
          <p:nvPr>
            <p:ph type="title"/>
          </p:nvPr>
        </p:nvSpPr>
        <p:spPr>
          <a:xfrm>
            <a:off x="1097280" y="758880"/>
            <a:ext cx="10055880" cy="3889800"/>
          </a:xfrm>
          <a:prstGeom prst="rect">
            <a:avLst/>
          </a:prstGeom>
          <a:noFill/>
          <a:ln w="0">
            <a:noFill/>
          </a:ln>
        </p:spPr>
        <p:txBody>
          <a:bodyPr lIns="91440" rIns="91440" tIns="45720" bIns="45720" anchor="b">
            <a:normAutofit/>
          </a:bodyPr>
          <a:p>
            <a:pPr indent="0" defTabSz="914400">
              <a:lnSpc>
                <a:spcPct val="85000"/>
              </a:lnSpc>
              <a:buNone/>
              <a:tabLst>
                <a:tab algn="l" pos="0"/>
              </a:tabLst>
            </a:pPr>
            <a:r>
              <a:rPr b="0" lang="en-US" sz="8000" spc="-52" strike="noStrike">
                <a:solidFill>
                  <a:schemeClr val="dk1">
                    <a:lumMod val="85000"/>
                    <a:lumOff val="15000"/>
                  </a:schemeClr>
                </a:solidFill>
                <a:latin typeface="Calibri Light"/>
              </a:rPr>
              <a:t>Thank you for your time</a:t>
            </a:r>
            <a:endParaRPr b="0" lang="el-GR" sz="8000" spc="-1" strike="noStrike">
              <a:solidFill>
                <a:srgbClr val="000000"/>
              </a:solidFill>
              <a:latin typeface="Arial"/>
            </a:endParaRPr>
          </a:p>
        </p:txBody>
      </p:sp>
      <p:sp>
        <p:nvSpPr>
          <p:cNvPr id="179" name="Rectangle 14">
            <a:extLst>
              <a:ext uri="{C183D7F6-B498-43B3-948B-1728B52AA6E4}">
                <adec:decorative xmlns:adec="http://schemas.microsoft.com/office/drawing/2017/decorative" val="1"/>
              </a:ext>
            </a:extLst>
          </p:cNvPr>
          <p:cNvSpPr/>
          <p:nvPr/>
        </p:nvSpPr>
        <p:spPr>
          <a:xfrm>
            <a:off x="1440" y="4952880"/>
            <a:ext cx="12186360" cy="1902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80" name="Rectangle 16">
            <a:extLst>
              <a:ext uri="{C183D7F6-B498-43B3-948B-1728B52AA6E4}">
                <adec:decorative xmlns:adec="http://schemas.microsoft.com/office/drawing/2017/decorative" val="1"/>
              </a:ext>
            </a:extLst>
          </p:cNvPr>
          <p:cNvSpPr/>
          <p:nvPr/>
        </p:nvSpPr>
        <p:spPr>
          <a:xfrm>
            <a:off x="1440" y="4906080"/>
            <a:ext cx="12186360" cy="61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pPr defTabSz="914400">
              <a:lnSpc>
                <a:spcPct val="100000"/>
              </a:lnSpc>
            </a:pPr>
            <a:endParaRPr b="0" lang="el-GR" sz="1800" spc="-1" strike="noStrike">
              <a:solidFill>
                <a:schemeClr val="lt1"/>
              </a:solidFill>
              <a:latin typeface="Calibri"/>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withEffect" fill="hold" presetClass="entr" presetID="10">
                                  <p:stCondLst>
                                    <p:cond delay="500"/>
                                  </p:stCondLst>
                                  <p:iterate type="lt">
                                    <p:tmAbs val="100"/>
                                  </p:iterate>
                                  <p:childTnLst>
                                    <p:set>
                                      <p:cBhvr>
                                        <p:cTn id="6" dur="1" fill="hold">
                                          <p:stCondLst>
                                            <p:cond delay="0"/>
                                          </p:stCondLst>
                                        </p:cTn>
                                        <p:tgtEl>
                                          <p:spTgt spid="178"/>
                                        </p:tgtEl>
                                        <p:attrNameLst>
                                          <p:attrName>style.visibility</p:attrName>
                                        </p:attrNameLst>
                                      </p:cBhvr>
                                      <p:to>
                                        <p:strVal val="visible"/>
                                      </p:to>
                                    </p:set>
                                    <p:animEffect filter="fade" transition="in">
                                      <p:cBhvr additive="repl">
                                        <p:cTn id="7" dur="400"/>
                                        <p:tgtEl>
                                          <p:spTgt spid="1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22" name="Rectangle 7">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23" name="Rectangle 9">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24" name="PlaceHolder 1"/>
          <p:cNvSpPr>
            <a:spLocks noGrp="1"/>
          </p:cNvSpPr>
          <p:nvPr>
            <p:ph type="title"/>
          </p:nvPr>
        </p:nvSpPr>
        <p:spPr>
          <a:xfrm>
            <a:off x="492480" y="605880"/>
            <a:ext cx="3082320" cy="5643720"/>
          </a:xfrm>
          <a:prstGeom prst="rect">
            <a:avLst/>
          </a:prstGeom>
          <a:noFill/>
          <a:ln w="0">
            <a:noFill/>
          </a:ln>
        </p:spPr>
        <p:txBody>
          <a:bodyPr lIns="91440" rIns="91440" tIns="45720" bIns="45720" anchor="ctr">
            <a:normAutofit/>
          </a:bodyPr>
          <a:p>
            <a:pPr indent="0" defTabSz="914400">
              <a:lnSpc>
                <a:spcPct val="85000"/>
              </a:lnSpc>
              <a:buNone/>
              <a:tabLst>
                <a:tab algn="l" pos="0"/>
              </a:tabLst>
            </a:pPr>
            <a:r>
              <a:rPr b="0" lang="en-US" sz="3600" spc="-52" strike="noStrike">
                <a:solidFill>
                  <a:srgbClr val="ffffff"/>
                </a:solidFill>
                <a:latin typeface="Calibri Light"/>
              </a:rPr>
              <a:t>Introduction</a:t>
            </a:r>
            <a:endParaRPr b="0" lang="el-GR" sz="3600" spc="-1" strike="noStrike">
              <a:solidFill>
                <a:srgbClr val="000000"/>
              </a:solidFill>
              <a:latin typeface="Arial"/>
            </a:endParaRPr>
          </a:p>
        </p:txBody>
      </p:sp>
      <p:sp>
        <p:nvSpPr>
          <p:cNvPr id="125" name="Rectangle 11">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26" name="PlaceHolder 2"/>
          <p:cNvSpPr>
            <a:spLocks noGrp="1"/>
          </p:cNvSpPr>
          <p:nvPr>
            <p:ph/>
          </p:nvPr>
        </p:nvSpPr>
        <p:spPr>
          <a:xfrm>
            <a:off x="4741920" y="605880"/>
            <a:ext cx="6411240" cy="5643720"/>
          </a:xfrm>
          <a:prstGeom prst="rect">
            <a:avLst/>
          </a:prstGeom>
          <a:noFill/>
          <a:ln w="0">
            <a:noFill/>
          </a:ln>
        </p:spPr>
        <p:txBody>
          <a:bodyPr lIns="0" rIns="0" tIns="45720" bIns="45720" anchor="ctr">
            <a:normAutofit/>
          </a:bodyPr>
          <a:p>
            <a:pPr marL="91440" indent="-91440" defTabSz="914400">
              <a:lnSpc>
                <a:spcPct val="90000"/>
              </a:lnSpc>
              <a:spcBef>
                <a:spcPts val="1199"/>
              </a:spcBef>
              <a:spcAft>
                <a:spcPts val="201"/>
              </a:spcAft>
              <a:buClr>
                <a:srgbClr val="e48312"/>
              </a:buClr>
              <a:buFont typeface="Calibri"/>
              <a:buChar char=" "/>
            </a:pPr>
            <a:r>
              <a:rPr b="0" lang="en-US" sz="2400" spc="-1" strike="noStrike">
                <a:solidFill>
                  <a:schemeClr val="dk1">
                    <a:lumMod val="75000"/>
                    <a:lumOff val="25000"/>
                  </a:schemeClr>
                </a:solidFill>
                <a:latin typeface="Calibri"/>
              </a:rPr>
              <a:t>Education is one of the most important institutions for a state</a:t>
            </a:r>
            <a:endParaRPr b="0" lang="el-GR" sz="2400" spc="-1" strike="noStrike">
              <a:solidFill>
                <a:srgbClr val="000000"/>
              </a:solidFill>
              <a:latin typeface="Arial"/>
            </a:endParaRPr>
          </a:p>
          <a:p>
            <a:pPr marL="91440" indent="-91440" defTabSz="914400">
              <a:lnSpc>
                <a:spcPct val="90000"/>
              </a:lnSpc>
              <a:spcBef>
                <a:spcPts val="1199"/>
              </a:spcBef>
              <a:spcAft>
                <a:spcPts val="201"/>
              </a:spcAft>
              <a:buClr>
                <a:srgbClr val="e48312"/>
              </a:buClr>
              <a:buFont typeface="Calibri"/>
              <a:buChar char=" "/>
            </a:pPr>
            <a:r>
              <a:rPr b="0" lang="en-US" sz="2400" spc="-1" strike="noStrike">
                <a:solidFill>
                  <a:schemeClr val="dk1">
                    <a:lumMod val="75000"/>
                    <a:lumOff val="25000"/>
                  </a:schemeClr>
                </a:solidFill>
                <a:latin typeface="Calibri"/>
              </a:rPr>
              <a:t>Total Quality Management (TQM) is a purely anthropocentric theory of organization and management </a:t>
            </a:r>
            <a:endParaRPr b="0" lang="el-GR" sz="2400" spc="-1" strike="noStrike">
              <a:solidFill>
                <a:srgbClr val="000000"/>
              </a:solidFill>
              <a:latin typeface="Arial"/>
            </a:endParaRPr>
          </a:p>
          <a:p>
            <a:pPr indent="0" defTabSz="914400">
              <a:lnSpc>
                <a:spcPct val="90000"/>
              </a:lnSpc>
              <a:spcBef>
                <a:spcPts val="1199"/>
              </a:spcBef>
              <a:spcAft>
                <a:spcPts val="201"/>
              </a:spcAft>
              <a:buNone/>
              <a:tabLst>
                <a:tab algn="l" pos="0"/>
              </a:tabLst>
            </a:pPr>
            <a:endParaRPr b="0" lang="el-G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27" name="Rectangle 91">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28" name="Rectangle 93">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29" name="PlaceHolder 1"/>
          <p:cNvSpPr>
            <a:spLocks noGrp="1"/>
          </p:cNvSpPr>
          <p:nvPr>
            <p:ph type="title"/>
          </p:nvPr>
        </p:nvSpPr>
        <p:spPr>
          <a:xfrm>
            <a:off x="492480" y="605880"/>
            <a:ext cx="3082320" cy="564372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1" strike="noStrike">
                <a:solidFill>
                  <a:srgbClr val="ffffff"/>
                </a:solidFill>
                <a:latin typeface="Calibri"/>
              </a:rPr>
              <a:t>Purpose of the research</a:t>
            </a:r>
            <a:endParaRPr b="0" lang="el-GR" sz="3600" spc="-1" strike="noStrike">
              <a:solidFill>
                <a:srgbClr val="000000"/>
              </a:solidFill>
              <a:latin typeface="Arial"/>
            </a:endParaRPr>
          </a:p>
        </p:txBody>
      </p:sp>
      <p:sp>
        <p:nvSpPr>
          <p:cNvPr id="130" name="Rectangle 95">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31" name="PlaceHolder 2"/>
          <p:cNvSpPr>
            <a:spLocks noGrp="1"/>
          </p:cNvSpPr>
          <p:nvPr>
            <p:ph/>
          </p:nvPr>
        </p:nvSpPr>
        <p:spPr>
          <a:xfrm>
            <a:off x="4741920" y="605880"/>
            <a:ext cx="7042320" cy="5643720"/>
          </a:xfrm>
          <a:prstGeom prst="rect">
            <a:avLst/>
          </a:prstGeom>
          <a:noFill/>
          <a:ln w="0">
            <a:noFill/>
          </a:ln>
        </p:spPr>
        <p:txBody>
          <a:bodyPr lIns="0" rIns="0" tIns="0" bIns="0" anchor="ctr">
            <a:normAutofit/>
          </a:bodyPr>
          <a:p>
            <a:pPr indent="0" defTabSz="914400">
              <a:lnSpc>
                <a:spcPct val="100000"/>
              </a:lnSpc>
              <a:spcAft>
                <a:spcPts val="601"/>
              </a:spcAft>
              <a:buNone/>
              <a:tabLst>
                <a:tab algn="l" pos="0"/>
              </a:tabLst>
            </a:pPr>
            <a:r>
              <a:rPr b="0" lang="en-US" sz="2800" spc="-1" strike="noStrike">
                <a:solidFill>
                  <a:schemeClr val="dk1"/>
                </a:solidFill>
                <a:latin typeface="Calibri"/>
              </a:rPr>
              <a:t>To examine the views of Greek secondary education teachers on management and lifelong training of human resources in Education Services and Educational Organizations as long as the evaluation methods and tools</a:t>
            </a: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32" name="Rectangle 107">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33" name="Rectangle 109">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34" name="PlaceHolder 1"/>
          <p:cNvSpPr>
            <a:spLocks noGrp="1"/>
          </p:cNvSpPr>
          <p:nvPr>
            <p:ph type="title"/>
          </p:nvPr>
        </p:nvSpPr>
        <p:spPr>
          <a:xfrm>
            <a:off x="492480" y="516960"/>
            <a:ext cx="3082320" cy="577044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1" strike="noStrike">
                <a:solidFill>
                  <a:srgbClr val="ffffff"/>
                </a:solidFill>
                <a:latin typeface="Calibri"/>
              </a:rPr>
              <a:t>Research questions</a:t>
            </a:r>
            <a:endParaRPr b="0" lang="el-GR" sz="3600" spc="-1" strike="noStrike">
              <a:solidFill>
                <a:srgbClr val="000000"/>
              </a:solidFill>
              <a:latin typeface="Arial"/>
            </a:endParaRPr>
          </a:p>
        </p:txBody>
      </p:sp>
      <p:sp>
        <p:nvSpPr>
          <p:cNvPr id="135" name="Rectangle 111">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1" name="Diagram1"/>
          <p:cNvGraphicFramePr/>
          <p:nvPr>
            <p:extLst>
              <p:ext uri="{D42A27DB-BD31-4B8C-83A1-F6EECF244321}">
                <p14:modId xmlns:p14="http://schemas.microsoft.com/office/powerpoint/2010/main" val="847129212"/>
              </p:ext>
            </p:extLst>
          </p:nvPr>
        </p:nvGraphicFramePr>
        <p:xfrm>
          <a:off x="4741920" y="639720"/>
          <a:ext cx="6795000" cy="5647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36" name="Rectangle 107">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37" name="Rectangle 109">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38" name="PlaceHolder 1"/>
          <p:cNvSpPr>
            <a:spLocks noGrp="1"/>
          </p:cNvSpPr>
          <p:nvPr>
            <p:ph type="title"/>
          </p:nvPr>
        </p:nvSpPr>
        <p:spPr>
          <a:xfrm>
            <a:off x="492480" y="516960"/>
            <a:ext cx="3082320" cy="577044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1" strike="noStrike">
                <a:solidFill>
                  <a:srgbClr val="ffffff"/>
                </a:solidFill>
                <a:latin typeface="Calibri"/>
              </a:rPr>
              <a:t>Research questions (2)</a:t>
            </a:r>
            <a:endParaRPr b="0" lang="el-GR" sz="3600" spc="-1" strike="noStrike">
              <a:solidFill>
                <a:srgbClr val="000000"/>
              </a:solidFill>
              <a:latin typeface="Arial"/>
            </a:endParaRPr>
          </a:p>
        </p:txBody>
      </p:sp>
      <p:sp>
        <p:nvSpPr>
          <p:cNvPr id="139" name="Rectangle 111">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2" name="Diagram2"/>
          <p:cNvGraphicFramePr/>
          <p:nvPr>
            <p:extLst>
              <p:ext uri="{D42A27DB-BD31-4B8C-83A1-F6EECF244321}">
                <p14:modId xmlns:p14="http://schemas.microsoft.com/office/powerpoint/2010/main" val="4045015421"/>
              </p:ext>
            </p:extLst>
          </p:nvPr>
        </p:nvGraphicFramePr>
        <p:xfrm>
          <a:off x="4741920" y="639720"/>
          <a:ext cx="6795000" cy="5647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40" name="Rectangle 94">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41" name="Rectangle 96">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42" name="PlaceHolder 1"/>
          <p:cNvSpPr>
            <a:spLocks noGrp="1"/>
          </p:cNvSpPr>
          <p:nvPr>
            <p:ph type="title"/>
          </p:nvPr>
        </p:nvSpPr>
        <p:spPr>
          <a:xfrm>
            <a:off x="492480" y="516960"/>
            <a:ext cx="3082320" cy="577044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1" strike="noStrike">
                <a:solidFill>
                  <a:srgbClr val="ffffff"/>
                </a:solidFill>
                <a:latin typeface="Calibri"/>
              </a:rPr>
              <a:t>Significance of the research</a:t>
            </a:r>
            <a:endParaRPr b="0" lang="el-GR" sz="3600" spc="-1" strike="noStrike">
              <a:solidFill>
                <a:srgbClr val="000000"/>
              </a:solidFill>
              <a:latin typeface="Arial"/>
            </a:endParaRPr>
          </a:p>
        </p:txBody>
      </p:sp>
      <p:sp>
        <p:nvSpPr>
          <p:cNvPr id="143" name="Rectangle 98">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3" name="Diagram3"/>
          <p:cNvGraphicFramePr/>
          <p:nvPr>
            <p:extLst>
              <p:ext uri="{D42A27DB-BD31-4B8C-83A1-F6EECF244321}">
                <p14:modId xmlns:p14="http://schemas.microsoft.com/office/powerpoint/2010/main" val="2009260804"/>
              </p:ext>
            </p:extLst>
          </p:nvPr>
        </p:nvGraphicFramePr>
        <p:xfrm>
          <a:off x="4741920" y="639720"/>
          <a:ext cx="6795000" cy="5647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44" name="PlaceHolder 1"/>
          <p:cNvSpPr>
            <a:spLocks noGrp="1"/>
          </p:cNvSpPr>
          <p:nvPr>
            <p:ph type="title"/>
          </p:nvPr>
        </p:nvSpPr>
        <p:spPr>
          <a:xfrm>
            <a:off x="1097280" y="286560"/>
            <a:ext cx="10055880" cy="1448280"/>
          </a:xfrm>
          <a:prstGeom prst="rect">
            <a:avLst/>
          </a:prstGeom>
          <a:noFill/>
          <a:ln w="0">
            <a:noFill/>
          </a:ln>
        </p:spPr>
        <p:txBody>
          <a:bodyPr lIns="0" rIns="0" tIns="0" bIns="0" anchor="ctr">
            <a:normAutofit/>
          </a:bodyPr>
          <a:p>
            <a:pPr indent="0" defTabSz="914400">
              <a:lnSpc>
                <a:spcPct val="85000"/>
              </a:lnSpc>
              <a:buNone/>
              <a:tabLst>
                <a:tab algn="l" pos="0"/>
              </a:tabLst>
            </a:pPr>
            <a:r>
              <a:rPr b="0" lang="en-US" sz="4800" spc="-1" strike="noStrike">
                <a:solidFill>
                  <a:schemeClr val="dk1">
                    <a:lumMod val="75000"/>
                    <a:lumOff val="25000"/>
                  </a:schemeClr>
                </a:solidFill>
                <a:latin typeface="Calibri"/>
              </a:rPr>
              <a:t>Research methodology</a:t>
            </a:r>
            <a:endParaRPr b="0" lang="el-GR" sz="4800" spc="-1" strike="noStrike">
              <a:solidFill>
                <a:srgbClr val="000000"/>
              </a:solidFill>
              <a:latin typeface="Arial"/>
            </a:endParaRPr>
          </a:p>
        </p:txBody>
      </p:sp>
      <p:graphicFrame>
        <p:nvGraphicFramePr>
          <p:cNvPr id="4" name="Diagram4"/>
          <p:cNvGraphicFramePr/>
          <p:nvPr>
            <p:extLst>
              <p:ext uri="{D42A27DB-BD31-4B8C-83A1-F6EECF244321}">
                <p14:modId xmlns:p14="http://schemas.microsoft.com/office/powerpoint/2010/main" val="664661276"/>
              </p:ext>
            </p:extLst>
          </p:nvPr>
        </p:nvGraphicFramePr>
        <p:xfrm>
          <a:off x="511560" y="1761840"/>
          <a:ext cx="11198880" cy="4558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45" name="Rectangle 8">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46" name="Rectangle 10">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47" name="PlaceHolder 1"/>
          <p:cNvSpPr>
            <a:spLocks noGrp="1"/>
          </p:cNvSpPr>
          <p:nvPr>
            <p:ph type="title"/>
          </p:nvPr>
        </p:nvSpPr>
        <p:spPr>
          <a:xfrm>
            <a:off x="492480" y="516960"/>
            <a:ext cx="3082320" cy="577044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52" strike="noStrike">
                <a:solidFill>
                  <a:srgbClr val="ffffff"/>
                </a:solidFill>
                <a:latin typeface="Calibri Light"/>
              </a:rPr>
              <a:t>Respondent demographics</a:t>
            </a:r>
            <a:endParaRPr b="0" lang="el-GR" sz="3600" spc="-1" strike="noStrike">
              <a:solidFill>
                <a:srgbClr val="000000"/>
              </a:solidFill>
              <a:latin typeface="Arial"/>
            </a:endParaRPr>
          </a:p>
        </p:txBody>
      </p:sp>
      <p:sp>
        <p:nvSpPr>
          <p:cNvPr id="148" name="Rectangle 12">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149" name="Θέση περιεχομένου 3"/>
          <p:cNvGraphicFramePr/>
          <p:nvPr/>
        </p:nvGraphicFramePr>
        <p:xfrm>
          <a:off x="5186160" y="639720"/>
          <a:ext cx="5907960" cy="6342840"/>
        </p:xfrm>
        <a:graphic>
          <a:graphicData uri="http://schemas.openxmlformats.org/drawingml/2006/table">
            <a:tbl>
              <a:tblPr/>
              <a:tblGrid>
                <a:gridCol w="3754080"/>
                <a:gridCol w="923040"/>
                <a:gridCol w="1231200"/>
              </a:tblGrid>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Sex</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N</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noFill/>
                      <a:prstDash val="solid"/>
                    </a:lnB>
                    <a:noFill/>
                  </a:tcPr>
                </a:tc>
              </a:tr>
              <a:tr h="268920">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Man</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171</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36.9</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noFill/>
                      <a:prstDash val="solid"/>
                    </a:lnB>
                    <a:noFill/>
                  </a:tcPr>
                </a:tc>
              </a:tr>
              <a:tr h="268920">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Woman</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292</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63.1</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solidFill>
                        <a:srgbClr val="000000"/>
                      </a:solid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Total</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463</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100.0</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r>
              <a:tr h="268920">
                <a:tc>
                  <a:txBody>
                    <a:bodyPr lIns="5040" rIns="5040" anchor="b">
                      <a:noAutofit/>
                    </a:bodyPr>
                    <a:p>
                      <a:pPr algn="just" defTabSz="914400">
                        <a:lnSpc>
                          <a:spcPct val="100000"/>
                        </a:lnSpc>
                      </a:pPr>
                      <a:r>
                        <a:rPr b="0" lang="en-US" sz="1500" spc="-1" strike="noStrike">
                          <a:solidFill>
                            <a:srgbClr val="000000"/>
                          </a:solidFill>
                          <a:latin typeface="Times New Roman"/>
                          <a:ea typeface="Calibri"/>
                        </a:rPr>
                        <a:t>Age (years)</a:t>
                      </a:r>
                      <a:endParaRPr b="0" lang="el-GR" sz="1500" spc="-1" strike="noStrike">
                        <a:solidFill>
                          <a:srgbClr val="000000"/>
                        </a:solidFill>
                        <a:latin typeface="Arial"/>
                      </a:endParaRPr>
                    </a:p>
                  </a:txBody>
                  <a:tcPr anchor="b"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chemeClr val="dk1"/>
                          </a:solidFill>
                          <a:latin typeface="Times New Roman"/>
                          <a:ea typeface="Calibri"/>
                        </a:rPr>
                        <a:t> </a:t>
                      </a:r>
                      <a:endParaRPr b="0" lang="el-GR" sz="1500" spc="-1" strike="noStrike">
                        <a:solidFill>
                          <a:srgbClr val="000000"/>
                        </a:solidFill>
                        <a:latin typeface="Arial"/>
                      </a:endParaRPr>
                    </a:p>
                  </a:txBody>
                  <a:tcPr anchor="t"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chemeClr val="dk1"/>
                          </a:solidFill>
                          <a:latin typeface="Times New Roman"/>
                          <a:ea typeface="Calibri"/>
                        </a:rPr>
                        <a:t> </a:t>
                      </a:r>
                      <a:endParaRPr b="0" lang="el-GR" sz="1500" spc="-1" strike="noStrike">
                        <a:solidFill>
                          <a:srgbClr val="000000"/>
                        </a:solidFill>
                        <a:latin typeface="Arial"/>
                      </a:endParaRPr>
                    </a:p>
                  </a:txBody>
                  <a:tcPr anchor="t" marL="5040" marR="5040">
                    <a:lnL w="12240">
                      <a:noFill/>
                      <a:prstDash val="solid"/>
                    </a:lnL>
                    <a:lnR w="12240">
                      <a:noFill/>
                      <a:prstDash val="solid"/>
                    </a:lnR>
                    <a:lnT w="12240">
                      <a:solidFill>
                        <a:srgbClr val="000000"/>
                      </a:solid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&lt; 29</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24</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5.2</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30-39</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b">
                      <a:noAutofit/>
                    </a:bodyPr>
                    <a:p>
                      <a:pPr algn="just" defTabSz="914400">
                        <a:lnSpc>
                          <a:spcPct val="100000"/>
                        </a:lnSpc>
                      </a:pPr>
                      <a:r>
                        <a:rPr b="0" lang="en-US" sz="1500" spc="-1" strike="noStrike">
                          <a:solidFill>
                            <a:srgbClr val="000000"/>
                          </a:solidFill>
                          <a:latin typeface="Times New Roman"/>
                          <a:ea typeface="Calibri"/>
                        </a:rPr>
                        <a:t>111</a:t>
                      </a:r>
                      <a:endParaRPr b="0" lang="el-GR" sz="1500" spc="-1" strike="noStrike">
                        <a:solidFill>
                          <a:srgbClr val="000000"/>
                        </a:solidFill>
                        <a:latin typeface="Arial"/>
                      </a:endParaRPr>
                    </a:p>
                  </a:txBody>
                  <a:tcPr anchor="b"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24.0</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40-49</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173</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37.5</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&gt; 50</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154</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33.3</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Total</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462</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100.0</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r>
              <a:tr h="268920">
                <a:tc>
                  <a:txBody>
                    <a:bodyPr lIns="5040" rIns="5040" anchor="b">
                      <a:noAutofit/>
                    </a:bodyPr>
                    <a:p>
                      <a:pPr algn="just" defTabSz="914400">
                        <a:lnSpc>
                          <a:spcPct val="100000"/>
                        </a:lnSpc>
                      </a:pPr>
                      <a:r>
                        <a:rPr b="0" lang="en-US" sz="1500" spc="-1" strike="noStrike">
                          <a:solidFill>
                            <a:srgbClr val="000000"/>
                          </a:solidFill>
                          <a:latin typeface="Times New Roman"/>
                          <a:ea typeface="Calibri"/>
                        </a:rPr>
                        <a:t>Marital status</a:t>
                      </a:r>
                      <a:endParaRPr b="0" lang="el-GR" sz="1500" spc="-1" strike="noStrike">
                        <a:solidFill>
                          <a:srgbClr val="000000"/>
                        </a:solidFill>
                        <a:latin typeface="Arial"/>
                      </a:endParaRPr>
                    </a:p>
                  </a:txBody>
                  <a:tcPr anchor="b"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chemeClr val="dk1"/>
                          </a:solidFill>
                          <a:latin typeface="Times New Roman"/>
                          <a:ea typeface="Calibri"/>
                        </a:rPr>
                        <a:t> </a:t>
                      </a:r>
                      <a:endParaRPr b="0" lang="el-GR" sz="1500" spc="-1" strike="noStrike">
                        <a:solidFill>
                          <a:srgbClr val="000000"/>
                        </a:solidFill>
                        <a:latin typeface="Arial"/>
                      </a:endParaRPr>
                    </a:p>
                  </a:txBody>
                  <a:tcPr anchor="t"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chemeClr val="dk1"/>
                          </a:solidFill>
                          <a:latin typeface="Times New Roman"/>
                          <a:ea typeface="Calibri"/>
                        </a:rPr>
                        <a:t> </a:t>
                      </a:r>
                      <a:endParaRPr b="0" lang="el-GR" sz="1500" spc="-1" strike="noStrike">
                        <a:solidFill>
                          <a:srgbClr val="000000"/>
                        </a:solidFill>
                        <a:latin typeface="Arial"/>
                      </a:endParaRPr>
                    </a:p>
                  </a:txBody>
                  <a:tcPr anchor="t" marL="5040" marR="5040">
                    <a:lnL w="12240">
                      <a:noFill/>
                      <a:prstDash val="solid"/>
                    </a:lnL>
                    <a:lnR w="12240">
                      <a:noFill/>
                      <a:prstDash val="solid"/>
                    </a:lnR>
                    <a:lnT w="12240">
                      <a:solidFill>
                        <a:srgbClr val="000000"/>
                      </a:solid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Single</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78</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16.8</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Married</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370</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rgbClr val="000000"/>
                          </a:solidFill>
                          <a:latin typeface="Times New Roman"/>
                          <a:ea typeface="Calibri"/>
                        </a:rPr>
                        <a:t>79.7</a:t>
                      </a:r>
                      <a:endParaRPr b="0" lang="el-GR" sz="1500" spc="-1" strike="noStrike">
                        <a:solidFill>
                          <a:srgbClr val="000000"/>
                        </a:solidFill>
                        <a:latin typeface="Arial"/>
                      </a:endParaRPr>
                    </a:p>
                  </a:txBody>
                  <a:tcPr anchor="t"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Divorced - Widowed</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15</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ctr">
                      <a:noAutofit/>
                    </a:bodyPr>
                    <a:p>
                      <a:pPr algn="just" defTabSz="914400">
                        <a:lnSpc>
                          <a:spcPct val="100000"/>
                        </a:lnSpc>
                      </a:pPr>
                      <a:r>
                        <a:rPr b="0" lang="el-GR" sz="1500" spc="-1" strike="noStrike">
                          <a:solidFill>
                            <a:srgbClr val="000000"/>
                          </a:solidFill>
                          <a:latin typeface="Times New Roman"/>
                          <a:ea typeface="Calibri"/>
                        </a:rPr>
                        <a:t>3.5</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Total</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463</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100.0</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r>
              <a:tr h="268920">
                <a:tc>
                  <a:txBody>
                    <a:bodyPr lIns="5040" rIns="5040" anchor="b">
                      <a:noAutofit/>
                    </a:bodyPr>
                    <a:p>
                      <a:pPr algn="just" defTabSz="914400">
                        <a:lnSpc>
                          <a:spcPct val="100000"/>
                        </a:lnSpc>
                      </a:pPr>
                      <a:r>
                        <a:rPr b="0" lang="en-US" sz="1500" spc="-1" strike="noStrike">
                          <a:solidFill>
                            <a:srgbClr val="000000"/>
                          </a:solidFill>
                          <a:latin typeface="Times New Roman"/>
                          <a:ea typeface="Calibri"/>
                        </a:rPr>
                        <a:t>Number of children</a:t>
                      </a:r>
                      <a:endParaRPr b="0" lang="el-GR" sz="1500" spc="-1" strike="noStrike">
                        <a:solidFill>
                          <a:srgbClr val="000000"/>
                        </a:solidFill>
                        <a:latin typeface="Arial"/>
                      </a:endParaRPr>
                    </a:p>
                  </a:txBody>
                  <a:tcPr anchor="b"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chemeClr val="dk1"/>
                          </a:solidFill>
                          <a:latin typeface="Times New Roman"/>
                          <a:ea typeface="Calibri"/>
                        </a:rPr>
                        <a:t> </a:t>
                      </a:r>
                      <a:endParaRPr b="0" lang="el-GR" sz="1500" spc="-1" strike="noStrike">
                        <a:solidFill>
                          <a:srgbClr val="000000"/>
                        </a:solidFill>
                        <a:latin typeface="Arial"/>
                      </a:endParaRPr>
                    </a:p>
                  </a:txBody>
                  <a:tcPr anchor="t" marL="5040" marR="5040">
                    <a:lnL w="12240">
                      <a:noFill/>
                      <a:prstDash val="solid"/>
                    </a:lnL>
                    <a:lnR w="12240">
                      <a:noFill/>
                      <a:prstDash val="solid"/>
                    </a:lnR>
                    <a:lnT w="12240">
                      <a:solidFill>
                        <a:srgbClr val="000000"/>
                      </a:solidFill>
                      <a:prstDash val="solid"/>
                    </a:lnT>
                    <a:lnB w="12240">
                      <a:noFill/>
                      <a:prstDash val="solid"/>
                    </a:lnB>
                    <a:noFill/>
                  </a:tcPr>
                </a:tc>
                <a:tc>
                  <a:txBody>
                    <a:bodyPr lIns="5040" rIns="5040" anchor="t">
                      <a:noAutofit/>
                    </a:bodyPr>
                    <a:p>
                      <a:pPr algn="just" defTabSz="914400">
                        <a:lnSpc>
                          <a:spcPct val="100000"/>
                        </a:lnSpc>
                      </a:pPr>
                      <a:r>
                        <a:rPr b="0" lang="en-US" sz="1500" spc="-1" strike="noStrike">
                          <a:solidFill>
                            <a:schemeClr val="dk1"/>
                          </a:solidFill>
                          <a:latin typeface="Times New Roman"/>
                          <a:ea typeface="Calibri"/>
                        </a:rPr>
                        <a:t> </a:t>
                      </a:r>
                      <a:endParaRPr b="0" lang="el-GR" sz="1500" spc="-1" strike="noStrike">
                        <a:solidFill>
                          <a:srgbClr val="000000"/>
                        </a:solidFill>
                        <a:latin typeface="Arial"/>
                      </a:endParaRPr>
                    </a:p>
                  </a:txBody>
                  <a:tcPr anchor="t" marL="5040" marR="5040">
                    <a:lnL w="12240">
                      <a:noFill/>
                      <a:prstDash val="solid"/>
                    </a:lnL>
                    <a:lnR w="12240">
                      <a:noFill/>
                      <a:prstDash val="solid"/>
                    </a:lnR>
                    <a:lnT w="12240">
                      <a:solidFill>
                        <a:srgbClr val="000000"/>
                      </a:solid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None</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27</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l-GR" sz="1500" spc="-1" strike="noStrike">
                          <a:solidFill>
                            <a:srgbClr val="000000"/>
                          </a:solidFill>
                          <a:latin typeface="Times New Roman"/>
                          <a:ea typeface="Calibri"/>
                        </a:rPr>
                        <a:t>7.1</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One</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54</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14.3</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Two</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223</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59.0</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no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Three and above</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74</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19.6</a:t>
                      </a:r>
                      <a:endParaRPr b="0" lang="el-GR" sz="1500" spc="-1" strike="noStrike">
                        <a:solidFill>
                          <a:srgbClr val="000000"/>
                        </a:solidFill>
                        <a:latin typeface="Arial"/>
                      </a:endParaRPr>
                    </a:p>
                  </a:txBody>
                  <a:tcPr anchor="ctr" marL="5040" marR="5040">
                    <a:lnL w="12240">
                      <a:noFill/>
                      <a:prstDash val="solid"/>
                    </a:lnL>
                    <a:lnR w="12240">
                      <a:noFill/>
                      <a:prstDash val="solid"/>
                    </a:lnR>
                    <a:lnT w="12240">
                      <a:noFill/>
                      <a:prstDash val="solid"/>
                    </a:lnT>
                    <a:lnB w="12240">
                      <a:solidFill>
                        <a:srgbClr val="000000"/>
                      </a:solidFill>
                      <a:prstDash val="solid"/>
                    </a:lnB>
                    <a:noFill/>
                  </a:tcPr>
                </a:tc>
              </a:tr>
              <a:tr h="268920">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Total</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378</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c>
                  <a:txBody>
                    <a:bodyPr lIns="5040" rIns="5040" anchor="ctr">
                      <a:noAutofit/>
                    </a:bodyPr>
                    <a:p>
                      <a:pPr algn="just" defTabSz="914400">
                        <a:lnSpc>
                          <a:spcPct val="100000"/>
                        </a:lnSpc>
                      </a:pPr>
                      <a:r>
                        <a:rPr b="0" lang="en-US" sz="1500" spc="-1" strike="noStrike">
                          <a:solidFill>
                            <a:srgbClr val="000000"/>
                          </a:solidFill>
                          <a:latin typeface="Times New Roman"/>
                          <a:ea typeface="Calibri"/>
                        </a:rPr>
                        <a:t>100.0</a:t>
                      </a:r>
                      <a:endParaRPr b="0" lang="el-GR" sz="1500" spc="-1" strike="noStrike">
                        <a:solidFill>
                          <a:srgbClr val="000000"/>
                        </a:solidFill>
                        <a:latin typeface="Arial"/>
                      </a:endParaRPr>
                    </a:p>
                  </a:txBody>
                  <a:tcPr anchor="ctr" marL="5040" marR="5040">
                    <a:lnL w="12240">
                      <a:noFill/>
                      <a:prstDash val="solid"/>
                    </a:lnL>
                    <a:lnR w="12240">
                      <a:noFill/>
                      <a:prstDash val="solid"/>
                    </a:lnR>
                    <a:lnT w="12240">
                      <a:solidFill>
                        <a:srgbClr val="000000"/>
                      </a:solidFill>
                      <a:prstDash val="solid"/>
                    </a:lnT>
                    <a:lnB w="1224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50" name="Rectangle 8">
            <a:extLst>
              <a:ext uri="{C183D7F6-B498-43B3-948B-1728B52AA6E4}">
                <adec:decorative xmlns:adec="http://schemas.microsoft.com/office/drawing/2017/decorative" val="1"/>
              </a:ext>
            </a:extLst>
          </p:cNvPr>
          <p:cNvSpPr/>
          <p:nvPr/>
        </p:nvSpPr>
        <p:spPr>
          <a:xfrm>
            <a:off x="0" y="0"/>
            <a:ext cx="12183840" cy="6855480"/>
          </a:xfrm>
          <a:prstGeom prst="rect">
            <a:avLst/>
          </a:prstGeom>
          <a:ln>
            <a:noFill/>
          </a:ln>
        </p:spPr>
        <p:style>
          <a:lnRef idx="2">
            <a:schemeClr val="accent6">
              <a:shade val="50000"/>
            </a:schemeClr>
          </a:lnRef>
          <a:fillRef idx="100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pc="-1" strike="noStrike">
              <a:solidFill>
                <a:schemeClr val="lt1"/>
              </a:solidFill>
              <a:latin typeface="Calibri"/>
            </a:endParaRPr>
          </a:p>
        </p:txBody>
      </p:sp>
      <p:sp>
        <p:nvSpPr>
          <p:cNvPr id="151" name="Rectangle 10">
            <a:extLst>
              <a:ext uri="{C183D7F6-B498-43B3-948B-1728B52AA6E4}">
                <adec:decorative xmlns:adec="http://schemas.microsoft.com/office/drawing/2017/decorative" val="1"/>
              </a:ext>
            </a:extLst>
          </p:cNvPr>
          <p:cNvSpPr/>
          <p:nvPr/>
        </p:nvSpPr>
        <p:spPr>
          <a:xfrm>
            <a:off x="0" y="0"/>
            <a:ext cx="4048200" cy="6855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sp>
        <p:nvSpPr>
          <p:cNvPr id="152" name="PlaceHolder 1"/>
          <p:cNvSpPr>
            <a:spLocks noGrp="1"/>
          </p:cNvSpPr>
          <p:nvPr>
            <p:ph type="title"/>
          </p:nvPr>
        </p:nvSpPr>
        <p:spPr>
          <a:xfrm>
            <a:off x="492480" y="516960"/>
            <a:ext cx="3082320" cy="5770440"/>
          </a:xfrm>
          <a:prstGeom prst="rect">
            <a:avLst/>
          </a:prstGeom>
          <a:noFill/>
          <a:ln w="0">
            <a:noFill/>
          </a:ln>
        </p:spPr>
        <p:txBody>
          <a:bodyPr lIns="0" rIns="0" tIns="0" bIns="0" anchor="ctr">
            <a:normAutofit/>
          </a:bodyPr>
          <a:p>
            <a:pPr indent="0" defTabSz="914400">
              <a:lnSpc>
                <a:spcPct val="85000"/>
              </a:lnSpc>
              <a:buNone/>
              <a:tabLst>
                <a:tab algn="l" pos="0"/>
              </a:tabLst>
            </a:pPr>
            <a:r>
              <a:rPr b="0" lang="en-US" sz="3600" spc="-52" strike="noStrike">
                <a:solidFill>
                  <a:srgbClr val="ffffff"/>
                </a:solidFill>
                <a:latin typeface="Calibri Light"/>
              </a:rPr>
              <a:t>Selection of teaching staff</a:t>
            </a:r>
            <a:endParaRPr b="0" lang="el-GR" sz="3600" spc="-1" strike="noStrike">
              <a:solidFill>
                <a:srgbClr val="000000"/>
              </a:solidFill>
              <a:latin typeface="Arial"/>
            </a:endParaRPr>
          </a:p>
        </p:txBody>
      </p:sp>
      <p:sp>
        <p:nvSpPr>
          <p:cNvPr id="153" name="Rectangle 12">
            <a:extLst>
              <a:ext uri="{C183D7F6-B498-43B3-948B-1728B52AA6E4}">
                <adec:decorative xmlns:adec="http://schemas.microsoft.com/office/drawing/2017/decorative" val="1"/>
              </a:ext>
            </a:extLst>
          </p:cNvPr>
          <p:cNvSpPr/>
          <p:nvPr/>
        </p:nvSpPr>
        <p:spPr>
          <a:xfrm>
            <a:off x="4039920" y="0"/>
            <a:ext cx="61560" cy="6855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defTabSz="914400">
              <a:lnSpc>
                <a:spcPct val="100000"/>
              </a:lnSpc>
            </a:pPr>
            <a:endParaRPr b="0" lang="el-GR" sz="1800" spc="-1" strike="noStrike">
              <a:solidFill>
                <a:schemeClr val="lt1"/>
              </a:solidFill>
              <a:latin typeface="Calibri"/>
            </a:endParaRPr>
          </a:p>
        </p:txBody>
      </p:sp>
      <p:graphicFrame>
        <p:nvGraphicFramePr>
          <p:cNvPr id="154" name="Θέση περιεχομένου 3"/>
          <p:cNvGraphicFramePr/>
          <p:nvPr/>
        </p:nvGraphicFramePr>
        <p:xfrm>
          <a:off x="4854960" y="1328040"/>
          <a:ext cx="6563160" cy="4302000"/>
        </p:xfrm>
        <a:graphic>
          <a:graphicData uri="http://schemas.openxmlformats.org/drawingml/2006/table">
            <a:tbl>
              <a:tblPr/>
              <a:tblGrid>
                <a:gridCol w="4929480"/>
                <a:gridCol w="699480"/>
                <a:gridCol w="934560"/>
              </a:tblGrid>
              <a:tr h="366480">
                <a:tc>
                  <a:txBody>
                    <a:bodyPr lIns="5760" rIns="5760" anchor="b">
                      <a:noAutofit/>
                    </a:bodyPr>
                    <a:p>
                      <a:pPr algn="just" defTabSz="914400">
                        <a:lnSpc>
                          <a:spcPct val="150000"/>
                        </a:lnSpc>
                        <a:spcAft>
                          <a:spcPts val="1001"/>
                        </a:spcAft>
                      </a:pPr>
                      <a:r>
                        <a:rPr b="0" lang="en-US" sz="1600" spc="-1" strike="noStrike">
                          <a:solidFill>
                            <a:srgbClr val="000000"/>
                          </a:solidFill>
                          <a:latin typeface="Times New Roman"/>
                          <a:ea typeface="Calibri"/>
                        </a:rPr>
                        <a:t>Satisfaction with the method of selection through ASEP</a:t>
                      </a:r>
                      <a:endParaRPr b="0" lang="el-GR" sz="1600" spc="-1" strike="noStrike">
                        <a:solidFill>
                          <a:srgbClr val="000000"/>
                        </a:solidFill>
                        <a:latin typeface="Arial"/>
                      </a:endParaRPr>
                    </a:p>
                  </a:txBody>
                  <a:tcPr anchor="b"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N</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Yes</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185</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43.5</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07080">
                <a:tc>
                  <a:txBody>
                    <a:bodyPr lIns="5760" rIns="5760" anchor="b">
                      <a:noAutofit/>
                    </a:bodyPr>
                    <a:p>
                      <a:pPr algn="just" defTabSz="914400">
                        <a:lnSpc>
                          <a:spcPct val="150000"/>
                        </a:lnSpc>
                        <a:spcAft>
                          <a:spcPts val="1001"/>
                        </a:spcAft>
                      </a:pPr>
                      <a:r>
                        <a:rPr b="0" lang="en-US" sz="1600" spc="-1" strike="noStrike">
                          <a:solidFill>
                            <a:srgbClr val="000000"/>
                          </a:solidFill>
                          <a:latin typeface="Times New Roman"/>
                          <a:ea typeface="Calibri"/>
                        </a:rPr>
                        <a:t>No</a:t>
                      </a:r>
                      <a:endParaRPr b="0" lang="el-GR" sz="1600" spc="-1" strike="noStrike">
                        <a:solidFill>
                          <a:srgbClr val="000000"/>
                        </a:solidFill>
                        <a:latin typeface="Arial"/>
                      </a:endParaRPr>
                    </a:p>
                  </a:txBody>
                  <a:tcPr anchor="b"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b">
                      <a:noAutofit/>
                    </a:bodyPr>
                    <a:p>
                      <a:pPr algn="just" defTabSz="914400">
                        <a:lnSpc>
                          <a:spcPct val="150000"/>
                        </a:lnSpc>
                        <a:spcAft>
                          <a:spcPts val="1001"/>
                        </a:spcAft>
                      </a:pPr>
                      <a:r>
                        <a:rPr b="0" lang="el-GR" sz="1600" spc="-1" strike="noStrike">
                          <a:solidFill>
                            <a:srgbClr val="000000"/>
                          </a:solidFill>
                          <a:latin typeface="Times New Roman"/>
                          <a:ea typeface="Calibri"/>
                        </a:rPr>
                        <a:t>240</a:t>
                      </a:r>
                      <a:endParaRPr b="0" lang="el-GR" sz="1600" spc="-1" strike="noStrike">
                        <a:solidFill>
                          <a:srgbClr val="000000"/>
                        </a:solidFill>
                        <a:latin typeface="Arial"/>
                      </a:endParaRPr>
                    </a:p>
                  </a:txBody>
                  <a:tcPr anchor="b"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b">
                      <a:noAutofit/>
                    </a:bodyPr>
                    <a:p>
                      <a:pPr algn="just" defTabSz="914400">
                        <a:lnSpc>
                          <a:spcPct val="150000"/>
                        </a:lnSpc>
                        <a:spcAft>
                          <a:spcPts val="1001"/>
                        </a:spcAft>
                      </a:pPr>
                      <a:r>
                        <a:rPr b="0" lang="el-GR" sz="1600" spc="-1" strike="noStrike">
                          <a:solidFill>
                            <a:srgbClr val="000000"/>
                          </a:solidFill>
                          <a:latin typeface="Times New Roman"/>
                          <a:ea typeface="Calibri"/>
                        </a:rPr>
                        <a:t>56.5</a:t>
                      </a:r>
                      <a:endParaRPr b="0" lang="el-GR" sz="1600" spc="-1" strike="noStrike">
                        <a:solidFill>
                          <a:srgbClr val="000000"/>
                        </a:solidFill>
                        <a:latin typeface="Arial"/>
                      </a:endParaRPr>
                    </a:p>
                  </a:txBody>
                  <a:tcPr anchor="b"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Total</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425</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t">
                      <a:noAutofit/>
                    </a:bodyPr>
                    <a:p>
                      <a:pPr algn="just" defTabSz="914400">
                        <a:lnSpc>
                          <a:spcPct val="150000"/>
                        </a:lnSpc>
                        <a:spcAft>
                          <a:spcPts val="1001"/>
                        </a:spcAft>
                      </a:pPr>
                      <a:r>
                        <a:rPr b="0" lang="el-GR" sz="1600" spc="-1" strike="noStrike">
                          <a:solidFill>
                            <a:srgbClr val="000000"/>
                          </a:solidFill>
                          <a:latin typeface="Times New Roman"/>
                          <a:ea typeface="Calibri"/>
                        </a:rPr>
                        <a:t>100.0</a:t>
                      </a:r>
                      <a:endParaRPr b="0" lang="el-GR" sz="1600" spc="-1" strike="noStrike">
                        <a:solidFill>
                          <a:srgbClr val="000000"/>
                        </a:solidFill>
                        <a:latin typeface="Arial"/>
                      </a:endParaRPr>
                    </a:p>
                  </a:txBody>
                  <a:tcPr anchor="t"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b">
                      <a:noAutofit/>
                    </a:bodyPr>
                    <a:p>
                      <a:pPr algn="just" defTabSz="914400">
                        <a:lnSpc>
                          <a:spcPct val="150000"/>
                        </a:lnSpc>
                        <a:spcAft>
                          <a:spcPts val="1001"/>
                        </a:spcAft>
                      </a:pPr>
                      <a:r>
                        <a:rPr b="0" lang="en-US" sz="1600" spc="-1" strike="noStrike">
                          <a:solidFill>
                            <a:srgbClr val="000000"/>
                          </a:solidFill>
                          <a:latin typeface="Times New Roman"/>
                          <a:ea typeface="Calibri"/>
                        </a:rPr>
                        <a:t>Characterization of selection method through ASEP</a:t>
                      </a:r>
                      <a:endParaRPr b="0" lang="el-GR" sz="1600" spc="-1" strike="noStrike">
                        <a:solidFill>
                          <a:srgbClr val="000000"/>
                        </a:solidFill>
                        <a:latin typeface="Arial"/>
                      </a:endParaRPr>
                    </a:p>
                  </a:txBody>
                  <a:tcPr anchor="b"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N</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Undemocratic</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37</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21.8</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Unfair</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35</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20.6</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Honorable</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71</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41.8</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Fair</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27</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15.9</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366480">
                <a:tc>
                  <a:txBody>
                    <a:bodyPr lIns="5760" rIns="5760" anchor="ctr">
                      <a:noAutofit/>
                    </a:bodyPr>
                    <a:p>
                      <a:pPr algn="just" defTabSz="914400">
                        <a:lnSpc>
                          <a:spcPct val="150000"/>
                        </a:lnSpc>
                        <a:spcAft>
                          <a:spcPts val="1001"/>
                        </a:spcAft>
                      </a:pPr>
                      <a:r>
                        <a:rPr b="0" lang="en-US" sz="1600" spc="-1" strike="noStrike">
                          <a:solidFill>
                            <a:srgbClr val="000000"/>
                          </a:solidFill>
                          <a:latin typeface="Times New Roman"/>
                          <a:ea typeface="Calibri"/>
                        </a:rPr>
                        <a:t>Total</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170</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5760" rIns="5760" anchor="ctr">
                      <a:noAutofit/>
                    </a:bodyPr>
                    <a:p>
                      <a:pPr algn="just" defTabSz="914400">
                        <a:lnSpc>
                          <a:spcPct val="150000"/>
                        </a:lnSpc>
                        <a:spcAft>
                          <a:spcPts val="1001"/>
                        </a:spcAft>
                      </a:pPr>
                      <a:r>
                        <a:rPr b="0" lang="el-GR" sz="1600" spc="-1" strike="noStrike">
                          <a:solidFill>
                            <a:srgbClr val="000000"/>
                          </a:solidFill>
                          <a:latin typeface="Times New Roman"/>
                          <a:ea typeface="Calibri"/>
                        </a:rPr>
                        <a:t>100.0</a:t>
                      </a:r>
                      <a:endParaRPr b="0" lang="el-GR" sz="1600" spc="-1" strike="noStrike">
                        <a:solidFill>
                          <a:srgbClr val="000000"/>
                        </a:solidFill>
                        <a:latin typeface="Arial"/>
                      </a:endParaRPr>
                    </a:p>
                  </a:txBody>
                  <a:tcPr anchor="ctr" marL="5760" marR="5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2.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3.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2.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Ανασκόπηση">
  <a:themeElements>
    <a:clrScheme name="Ανασκόπηση">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65000"/>
                <a:shade val="92000"/>
              </a:schemeClr>
            </a:gs>
            <a:gs pos="45000">
              <a:schemeClr val="phClr">
                <a:tint val="60000"/>
                <a:shade val="99000"/>
              </a:schemeClr>
            </a:gs>
            <a:gs pos="100000">
              <a:schemeClr val="phClr">
                <a:tint val="55000"/>
              </a:schemeClr>
            </a:gs>
          </a:gsLst>
          <a:path path="circle">
            <a:fillToRect l="100000" t="100000" r="100000" b="100000"/>
          </a:path>
          <a:tileRect l="0" t="0" r="0" b="0"/>
        </a:gradFill>
        <a:gradFill>
          <a:gsLst>
            <a:gs pos="0">
              <a:schemeClr val="phClr">
                <a:shade val="85000"/>
              </a:schemeClr>
            </a:gs>
            <a:gs pos="34000">
              <a:schemeClr val="phClr">
                <a:shade val="87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12700" cap="flat" cmpd="sng" algn="ctr">
          <a:prstDash val="solid"/>
        </a:ln>
        <a:ln w="15875" cap="flat" cmpd="sng" algn="ctr">
          <a:prstDash val="solid"/>
        </a:ln>
        <a:ln w="254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332</TotalTime>
  <Application>LibreOffice/24.2.0.3$Windows_X86_64 LibreOffice_project/da48488a73ddd66ea24cf16bbc4f7b9c08e9bea1</Application>
  <AppVersion>15.0000</AppVersion>
  <Words>1155</Words>
  <Paragraphs>244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2020-07-03T19:38:44Z</dcterms:created>
  <dc:creator/>
  <dc:description/>
  <dc:language>el-GR</dc:language>
  <cp:lastModifiedBy/>
  <dcterms:modified xsi:type="dcterms:W3CDTF">2024-06-19T15:25:14Z</dcterms:modified>
  <cp:revision>15</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Ευρεία οθόνη</vt:lpwstr>
  </property>
  <property fmtid="{D5CDD505-2E9C-101B-9397-08002B2CF9AE}" pid="3" name="Slides">
    <vt:i4>17</vt:i4>
  </property>
</Properties>
</file>